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61" r:id="rId5"/>
    <p:sldId id="260" r:id="rId6"/>
    <p:sldId id="264" r:id="rId7"/>
    <p:sldId id="266" r:id="rId8"/>
    <p:sldId id="265" r:id="rId9"/>
    <p:sldId id="258" r:id="rId10"/>
    <p:sldId id="262" r:id="rId11"/>
    <p:sldId id="272" r:id="rId12"/>
    <p:sldId id="271" r:id="rId13"/>
    <p:sldId id="273" r:id="rId14"/>
    <p:sldId id="257" r:id="rId15"/>
    <p:sldId id="259" r:id="rId16"/>
    <p:sldId id="274" r:id="rId17"/>
    <p:sldId id="263" r:id="rId18"/>
    <p:sldId id="267" r:id="rId19"/>
    <p:sldId id="256" r:id="rId20"/>
    <p:sldId id="270" r:id="rId21"/>
    <p:sldId id="268"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B7F6E-98DF-420C-847C-EE85912A1CE1}" v="101" dt="2024-08-21T12:27:46.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9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att, Corey (GE Appliances, Haier)" userId="bc553f95-86a8-4bba-97b2-deae9b2a80c5" providerId="ADAL" clId="{445B7F6E-98DF-420C-847C-EE85912A1CE1}"/>
    <pc:docChg chg="custSel addSld modSld sldOrd">
      <pc:chgData name="Sweatt, Corey (GE Appliances, Haier)" userId="bc553f95-86a8-4bba-97b2-deae9b2a80c5" providerId="ADAL" clId="{445B7F6E-98DF-420C-847C-EE85912A1CE1}" dt="2024-08-21T12:29:21.896" v="4289" actId="20577"/>
      <pc:docMkLst>
        <pc:docMk/>
      </pc:docMkLst>
      <pc:sldChg chg="addSp modSp mod ord">
        <pc:chgData name="Sweatt, Corey (GE Appliances, Haier)" userId="bc553f95-86a8-4bba-97b2-deae9b2a80c5" providerId="ADAL" clId="{445B7F6E-98DF-420C-847C-EE85912A1CE1}" dt="2024-08-09T14:14:45.602" v="2809" actId="20577"/>
        <pc:sldMkLst>
          <pc:docMk/>
          <pc:sldMk cId="864416161" sldId="256"/>
        </pc:sldMkLst>
        <pc:spChg chg="mod">
          <ac:chgData name="Sweatt, Corey (GE Appliances, Haier)" userId="bc553f95-86a8-4bba-97b2-deae9b2a80c5" providerId="ADAL" clId="{445B7F6E-98DF-420C-847C-EE85912A1CE1}" dt="2024-08-08T17:28:22.365" v="2329" actId="1076"/>
          <ac:spMkLst>
            <pc:docMk/>
            <pc:sldMk cId="864416161" sldId="256"/>
            <ac:spMk id="10" creationId="{777456EE-E21E-E933-4C3D-3120ECA1AF99}"/>
          </ac:spMkLst>
        </pc:spChg>
        <pc:spChg chg="add mod">
          <ac:chgData name="Sweatt, Corey (GE Appliances, Haier)" userId="bc553f95-86a8-4bba-97b2-deae9b2a80c5" providerId="ADAL" clId="{445B7F6E-98DF-420C-847C-EE85912A1CE1}" dt="2024-08-08T17:17:50.989" v="1859" actId="14100"/>
          <ac:spMkLst>
            <pc:docMk/>
            <pc:sldMk cId="864416161" sldId="256"/>
            <ac:spMk id="20" creationId="{51225B68-50B4-BDF9-73DC-CB8295CD1F77}"/>
          </ac:spMkLst>
        </pc:spChg>
        <pc:spChg chg="add mod">
          <ac:chgData name="Sweatt, Corey (GE Appliances, Haier)" userId="bc553f95-86a8-4bba-97b2-deae9b2a80c5" providerId="ADAL" clId="{445B7F6E-98DF-420C-847C-EE85912A1CE1}" dt="2024-08-09T14:14:45.602" v="2809" actId="20577"/>
          <ac:spMkLst>
            <pc:docMk/>
            <pc:sldMk cId="864416161" sldId="256"/>
            <ac:spMk id="21" creationId="{907E2419-655C-D9EF-56E2-1E7C6026FACB}"/>
          </ac:spMkLst>
        </pc:spChg>
        <pc:spChg chg="add mod">
          <ac:chgData name="Sweatt, Corey (GE Appliances, Haier)" userId="bc553f95-86a8-4bba-97b2-deae9b2a80c5" providerId="ADAL" clId="{445B7F6E-98DF-420C-847C-EE85912A1CE1}" dt="2024-08-08T17:33:44.133" v="2425" actId="1076"/>
          <ac:spMkLst>
            <pc:docMk/>
            <pc:sldMk cId="864416161" sldId="256"/>
            <ac:spMk id="23" creationId="{DA523E14-A902-5080-647C-629B693756B4}"/>
          </ac:spMkLst>
        </pc:spChg>
        <pc:cxnChg chg="mod">
          <ac:chgData name="Sweatt, Corey (GE Appliances, Haier)" userId="bc553f95-86a8-4bba-97b2-deae9b2a80c5" providerId="ADAL" clId="{445B7F6E-98DF-420C-847C-EE85912A1CE1}" dt="2024-08-08T17:28:24.889" v="2330" actId="14100"/>
          <ac:cxnSpMkLst>
            <pc:docMk/>
            <pc:sldMk cId="864416161" sldId="256"/>
            <ac:cxnSpMk id="11" creationId="{BDF0CCF7-1929-3C97-E59A-8BBAA7BB0D45}"/>
          </ac:cxnSpMkLst>
        </pc:cxnChg>
        <pc:cxnChg chg="mod">
          <ac:chgData name="Sweatt, Corey (GE Appliances, Haier)" userId="bc553f95-86a8-4bba-97b2-deae9b2a80c5" providerId="ADAL" clId="{445B7F6E-98DF-420C-847C-EE85912A1CE1}" dt="2024-08-08T17:28:22.365" v="2329" actId="1076"/>
          <ac:cxnSpMkLst>
            <pc:docMk/>
            <pc:sldMk cId="864416161" sldId="256"/>
            <ac:cxnSpMk id="14" creationId="{9D8A4190-6021-BB98-DABF-C3B1C8674D8C}"/>
          </ac:cxnSpMkLst>
        </pc:cxnChg>
        <pc:cxnChg chg="add mod">
          <ac:chgData name="Sweatt, Corey (GE Appliances, Haier)" userId="bc553f95-86a8-4bba-97b2-deae9b2a80c5" providerId="ADAL" clId="{445B7F6E-98DF-420C-847C-EE85912A1CE1}" dt="2024-08-08T17:33:53.578" v="2428" actId="14100"/>
          <ac:cxnSpMkLst>
            <pc:docMk/>
            <pc:sldMk cId="864416161" sldId="256"/>
            <ac:cxnSpMk id="24" creationId="{68B56008-41C0-1474-10A3-A26B3EAA3E8A}"/>
          </ac:cxnSpMkLst>
        </pc:cxnChg>
      </pc:sldChg>
      <pc:sldChg chg="addSp modSp mod ord">
        <pc:chgData name="Sweatt, Corey (GE Appliances, Haier)" userId="bc553f95-86a8-4bba-97b2-deae9b2a80c5" providerId="ADAL" clId="{445B7F6E-98DF-420C-847C-EE85912A1CE1}" dt="2024-08-21T11:45:46.494" v="2949" actId="20577"/>
        <pc:sldMkLst>
          <pc:docMk/>
          <pc:sldMk cId="1776371075" sldId="257"/>
        </pc:sldMkLst>
        <pc:spChg chg="add mod">
          <ac:chgData name="Sweatt, Corey (GE Appliances, Haier)" userId="bc553f95-86a8-4bba-97b2-deae9b2a80c5" providerId="ADAL" clId="{445B7F6E-98DF-420C-847C-EE85912A1CE1}" dt="2024-08-21T11:45:18.647" v="2945" actId="14100"/>
          <ac:spMkLst>
            <pc:docMk/>
            <pc:sldMk cId="1776371075" sldId="257"/>
            <ac:spMk id="2" creationId="{00775A68-74C7-138A-9B15-80F5F89976AF}"/>
          </ac:spMkLst>
        </pc:spChg>
        <pc:spChg chg="mod">
          <ac:chgData name="Sweatt, Corey (GE Appliances, Haier)" userId="bc553f95-86a8-4bba-97b2-deae9b2a80c5" providerId="ADAL" clId="{445B7F6E-98DF-420C-847C-EE85912A1CE1}" dt="2024-08-21T11:45:46.494" v="2949" actId="20577"/>
          <ac:spMkLst>
            <pc:docMk/>
            <pc:sldMk cId="1776371075" sldId="257"/>
            <ac:spMk id="11" creationId="{FBA1C90B-1FAD-5AE1-E86A-FE38CD5F273D}"/>
          </ac:spMkLst>
        </pc:spChg>
        <pc:picChg chg="mod">
          <ac:chgData name="Sweatt, Corey (GE Appliances, Haier)" userId="bc553f95-86a8-4bba-97b2-deae9b2a80c5" providerId="ADAL" clId="{445B7F6E-98DF-420C-847C-EE85912A1CE1}" dt="2024-08-21T11:45:12.004" v="2942" actId="1076"/>
          <ac:picMkLst>
            <pc:docMk/>
            <pc:sldMk cId="1776371075" sldId="257"/>
            <ac:picMk id="6" creationId="{7762BBC2-DA36-78D0-A95C-7A4B4336DC2D}"/>
          </ac:picMkLst>
        </pc:picChg>
        <pc:picChg chg="mod">
          <ac:chgData name="Sweatt, Corey (GE Appliances, Haier)" userId="bc553f95-86a8-4bba-97b2-deae9b2a80c5" providerId="ADAL" clId="{445B7F6E-98DF-420C-847C-EE85912A1CE1}" dt="2024-08-21T11:45:10.076" v="2941" actId="1076"/>
          <ac:picMkLst>
            <pc:docMk/>
            <pc:sldMk cId="1776371075" sldId="257"/>
            <ac:picMk id="8" creationId="{28C88E32-430C-516E-0072-12341FA37845}"/>
          </ac:picMkLst>
        </pc:picChg>
      </pc:sldChg>
      <pc:sldChg chg="addSp modSp mod ord">
        <pc:chgData name="Sweatt, Corey (GE Appliances, Haier)" userId="bc553f95-86a8-4bba-97b2-deae9b2a80c5" providerId="ADAL" clId="{445B7F6E-98DF-420C-847C-EE85912A1CE1}" dt="2024-08-08T17:06:14.010" v="1632"/>
        <pc:sldMkLst>
          <pc:docMk/>
          <pc:sldMk cId="938948861" sldId="258"/>
        </pc:sldMkLst>
        <pc:spChg chg="mod">
          <ac:chgData name="Sweatt, Corey (GE Appliances, Haier)" userId="bc553f95-86a8-4bba-97b2-deae9b2a80c5" providerId="ADAL" clId="{445B7F6E-98DF-420C-847C-EE85912A1CE1}" dt="2024-08-08T17:02:37.108" v="1470" actId="1076"/>
          <ac:spMkLst>
            <pc:docMk/>
            <pc:sldMk cId="938948861" sldId="258"/>
            <ac:spMk id="7" creationId="{F059E872-4537-5D79-31CE-8DA69459FAF7}"/>
          </ac:spMkLst>
        </pc:spChg>
        <pc:spChg chg="mod">
          <ac:chgData name="Sweatt, Corey (GE Appliances, Haier)" userId="bc553f95-86a8-4bba-97b2-deae9b2a80c5" providerId="ADAL" clId="{445B7F6E-98DF-420C-847C-EE85912A1CE1}" dt="2024-08-08T17:02:42.391" v="1471" actId="1076"/>
          <ac:spMkLst>
            <pc:docMk/>
            <pc:sldMk cId="938948861" sldId="258"/>
            <ac:spMk id="8" creationId="{8CB09DFA-EEC0-C68F-D8DA-DCB05DDE455B}"/>
          </ac:spMkLst>
        </pc:spChg>
        <pc:picChg chg="add mod">
          <ac:chgData name="Sweatt, Corey (GE Appliances, Haier)" userId="bc553f95-86a8-4bba-97b2-deae9b2a80c5" providerId="ADAL" clId="{445B7F6E-98DF-420C-847C-EE85912A1CE1}" dt="2024-08-08T17:03:00.519" v="1480" actId="1076"/>
          <ac:picMkLst>
            <pc:docMk/>
            <pc:sldMk cId="938948861" sldId="258"/>
            <ac:picMk id="23" creationId="{4E6B1F83-D8C4-98FF-AF24-EEBB6202E540}"/>
          </ac:picMkLst>
        </pc:picChg>
        <pc:cxnChg chg="mod">
          <ac:chgData name="Sweatt, Corey (GE Appliances, Haier)" userId="bc553f95-86a8-4bba-97b2-deae9b2a80c5" providerId="ADAL" clId="{445B7F6E-98DF-420C-847C-EE85912A1CE1}" dt="2024-08-08T17:03:10.577" v="1482" actId="208"/>
          <ac:cxnSpMkLst>
            <pc:docMk/>
            <pc:sldMk cId="938948861" sldId="258"/>
            <ac:cxnSpMk id="10" creationId="{07F65500-3514-D3AE-570F-F38E99EE316D}"/>
          </ac:cxnSpMkLst>
        </pc:cxnChg>
        <pc:cxnChg chg="mod">
          <ac:chgData name="Sweatt, Corey (GE Appliances, Haier)" userId="bc553f95-86a8-4bba-97b2-deae9b2a80c5" providerId="ADAL" clId="{445B7F6E-98DF-420C-847C-EE85912A1CE1}" dt="2024-08-08T17:03:08.199" v="1481" actId="208"/>
          <ac:cxnSpMkLst>
            <pc:docMk/>
            <pc:sldMk cId="938948861" sldId="258"/>
            <ac:cxnSpMk id="11" creationId="{3CB55BA3-3C7F-3795-523E-4D923127FC6E}"/>
          </ac:cxnSpMkLst>
        </pc:cxnChg>
        <pc:cxnChg chg="add mod">
          <ac:chgData name="Sweatt, Corey (GE Appliances, Haier)" userId="bc553f95-86a8-4bba-97b2-deae9b2a80c5" providerId="ADAL" clId="{445B7F6E-98DF-420C-847C-EE85912A1CE1}" dt="2024-08-08T17:03:20.018" v="1485" actId="14100"/>
          <ac:cxnSpMkLst>
            <pc:docMk/>
            <pc:sldMk cId="938948861" sldId="258"/>
            <ac:cxnSpMk id="24" creationId="{4464C36A-53CA-8F1C-DF79-202A309F5CAA}"/>
          </ac:cxnSpMkLst>
        </pc:cxnChg>
      </pc:sldChg>
      <pc:sldChg chg="addSp modSp mod ord">
        <pc:chgData name="Sweatt, Corey (GE Appliances, Haier)" userId="bc553f95-86a8-4bba-97b2-deae9b2a80c5" providerId="ADAL" clId="{445B7F6E-98DF-420C-847C-EE85912A1CE1}" dt="2024-08-08T17:24:59.832" v="2176" actId="208"/>
        <pc:sldMkLst>
          <pc:docMk/>
          <pc:sldMk cId="2256845681" sldId="259"/>
        </pc:sldMkLst>
        <pc:spChg chg="add mod">
          <ac:chgData name="Sweatt, Corey (GE Appliances, Haier)" userId="bc553f95-86a8-4bba-97b2-deae9b2a80c5" providerId="ADAL" clId="{445B7F6E-98DF-420C-847C-EE85912A1CE1}" dt="2024-08-08T14:34:10.503" v="75" actId="14100"/>
          <ac:spMkLst>
            <pc:docMk/>
            <pc:sldMk cId="2256845681" sldId="259"/>
            <ac:spMk id="7" creationId="{B930D49C-DE4A-8767-3381-0DD58C06CD96}"/>
          </ac:spMkLst>
        </pc:spChg>
        <pc:spChg chg="add mod">
          <ac:chgData name="Sweatt, Corey (GE Appliances, Haier)" userId="bc553f95-86a8-4bba-97b2-deae9b2a80c5" providerId="ADAL" clId="{445B7F6E-98DF-420C-847C-EE85912A1CE1}" dt="2024-08-08T15:27:06.204" v="622" actId="20577"/>
          <ac:spMkLst>
            <pc:docMk/>
            <pc:sldMk cId="2256845681" sldId="259"/>
            <ac:spMk id="8" creationId="{F1D9C3FD-6201-C087-7E82-0EA58AE08EE2}"/>
          </ac:spMkLst>
        </pc:spChg>
        <pc:spChg chg="add mod">
          <ac:chgData name="Sweatt, Corey (GE Appliances, Haier)" userId="bc553f95-86a8-4bba-97b2-deae9b2a80c5" providerId="ADAL" clId="{445B7F6E-98DF-420C-847C-EE85912A1CE1}" dt="2024-08-08T17:24:53.729" v="2174" actId="20577"/>
          <ac:spMkLst>
            <pc:docMk/>
            <pc:sldMk cId="2256845681" sldId="259"/>
            <ac:spMk id="9" creationId="{92B94CBD-94FA-9B5A-3D83-3BAFDECA4B75}"/>
          </ac:spMkLst>
        </pc:spChg>
        <pc:picChg chg="add mod">
          <ac:chgData name="Sweatt, Corey (GE Appliances, Haier)" userId="bc553f95-86a8-4bba-97b2-deae9b2a80c5" providerId="ADAL" clId="{445B7F6E-98DF-420C-847C-EE85912A1CE1}" dt="2024-08-08T14:33:24.882" v="7" actId="1076"/>
          <ac:picMkLst>
            <pc:docMk/>
            <pc:sldMk cId="2256845681" sldId="259"/>
            <ac:picMk id="6" creationId="{AD6EA33A-50AA-A1A8-B5A4-B9DDFA1F5F39}"/>
          </ac:picMkLst>
        </pc:picChg>
        <pc:cxnChg chg="add mod">
          <ac:chgData name="Sweatt, Corey (GE Appliances, Haier)" userId="bc553f95-86a8-4bba-97b2-deae9b2a80c5" providerId="ADAL" clId="{445B7F6E-98DF-420C-847C-EE85912A1CE1}" dt="2024-08-08T17:24:59.832" v="2176" actId="208"/>
          <ac:cxnSpMkLst>
            <pc:docMk/>
            <pc:sldMk cId="2256845681" sldId="259"/>
            <ac:cxnSpMk id="11" creationId="{921F2029-462E-F195-BFE4-DAC4B0E12D2D}"/>
          </ac:cxnSpMkLst>
        </pc:cxnChg>
      </pc:sldChg>
      <pc:sldChg chg="addSp delSp modSp new mod ord">
        <pc:chgData name="Sweatt, Corey (GE Appliances, Haier)" userId="bc553f95-86a8-4bba-97b2-deae9b2a80c5" providerId="ADAL" clId="{445B7F6E-98DF-420C-847C-EE85912A1CE1}" dt="2024-08-08T17:42:12.236" v="2595" actId="207"/>
        <pc:sldMkLst>
          <pc:docMk/>
          <pc:sldMk cId="3894558228" sldId="260"/>
        </pc:sldMkLst>
        <pc:spChg chg="del">
          <ac:chgData name="Sweatt, Corey (GE Appliances, Haier)" userId="bc553f95-86a8-4bba-97b2-deae9b2a80c5" providerId="ADAL" clId="{445B7F6E-98DF-420C-847C-EE85912A1CE1}" dt="2024-08-08T14:40:44.767" v="193" actId="478"/>
          <ac:spMkLst>
            <pc:docMk/>
            <pc:sldMk cId="3894558228" sldId="260"/>
            <ac:spMk id="2" creationId="{FA1709DF-9A0E-6BA8-B189-6D8217740DCD}"/>
          </ac:spMkLst>
        </pc:spChg>
        <pc:spChg chg="del">
          <ac:chgData name="Sweatt, Corey (GE Appliances, Haier)" userId="bc553f95-86a8-4bba-97b2-deae9b2a80c5" providerId="ADAL" clId="{445B7F6E-98DF-420C-847C-EE85912A1CE1}" dt="2024-08-08T14:40:45.851" v="194" actId="478"/>
          <ac:spMkLst>
            <pc:docMk/>
            <pc:sldMk cId="3894558228" sldId="260"/>
            <ac:spMk id="3" creationId="{B1EF9B58-61A8-C9FD-A85D-7B225FC1C6D0}"/>
          </ac:spMkLst>
        </pc:spChg>
        <pc:spChg chg="add mod">
          <ac:chgData name="Sweatt, Corey (GE Appliances, Haier)" userId="bc553f95-86a8-4bba-97b2-deae9b2a80c5" providerId="ADAL" clId="{445B7F6E-98DF-420C-847C-EE85912A1CE1}" dt="2024-08-08T15:21:16.842" v="400" actId="14100"/>
          <ac:spMkLst>
            <pc:docMk/>
            <pc:sldMk cId="3894558228" sldId="260"/>
            <ac:spMk id="6" creationId="{EF5C9CFB-69E4-4734-F326-CCCBFBDF4664}"/>
          </ac:spMkLst>
        </pc:spChg>
        <pc:spChg chg="add mod">
          <ac:chgData name="Sweatt, Corey (GE Appliances, Haier)" userId="bc553f95-86a8-4bba-97b2-deae9b2a80c5" providerId="ADAL" clId="{445B7F6E-98DF-420C-847C-EE85912A1CE1}" dt="2024-08-08T15:36:20.288" v="803" actId="14100"/>
          <ac:spMkLst>
            <pc:docMk/>
            <pc:sldMk cId="3894558228" sldId="260"/>
            <ac:spMk id="9" creationId="{FD4C1A62-D69D-83BE-4C2B-E643B2E19FDD}"/>
          </ac:spMkLst>
        </pc:spChg>
        <pc:spChg chg="add mod">
          <ac:chgData name="Sweatt, Corey (GE Appliances, Haier)" userId="bc553f95-86a8-4bba-97b2-deae9b2a80c5" providerId="ADAL" clId="{445B7F6E-98DF-420C-847C-EE85912A1CE1}" dt="2024-08-08T15:04:00.606" v="278" actId="1076"/>
          <ac:spMkLst>
            <pc:docMk/>
            <pc:sldMk cId="3894558228" sldId="260"/>
            <ac:spMk id="14" creationId="{A6991598-1BDE-A87C-4948-B2B07755132F}"/>
          </ac:spMkLst>
        </pc:spChg>
        <pc:spChg chg="add mod">
          <ac:chgData name="Sweatt, Corey (GE Appliances, Haier)" userId="bc553f95-86a8-4bba-97b2-deae9b2a80c5" providerId="ADAL" clId="{445B7F6E-98DF-420C-847C-EE85912A1CE1}" dt="2024-08-08T17:42:12.236" v="2595" actId="207"/>
          <ac:spMkLst>
            <pc:docMk/>
            <pc:sldMk cId="3894558228" sldId="260"/>
            <ac:spMk id="33" creationId="{824AC5D8-026C-98A5-C9FA-66A7C58BBD2C}"/>
          </ac:spMkLst>
        </pc:spChg>
        <pc:picChg chg="add mod">
          <ac:chgData name="Sweatt, Corey (GE Appliances, Haier)" userId="bc553f95-86a8-4bba-97b2-deae9b2a80c5" providerId="ADAL" clId="{445B7F6E-98DF-420C-847C-EE85912A1CE1}" dt="2024-08-08T15:03:01.677" v="259" actId="1076"/>
          <ac:picMkLst>
            <pc:docMk/>
            <pc:sldMk cId="3894558228" sldId="260"/>
            <ac:picMk id="5" creationId="{0D8A5393-CC54-3807-80B2-12487BA436C1}"/>
          </ac:picMkLst>
        </pc:picChg>
        <pc:picChg chg="add mod">
          <ac:chgData name="Sweatt, Corey (GE Appliances, Haier)" userId="bc553f95-86a8-4bba-97b2-deae9b2a80c5" providerId="ADAL" clId="{445B7F6E-98DF-420C-847C-EE85912A1CE1}" dt="2024-08-08T15:03:05.486" v="261" actId="1076"/>
          <ac:picMkLst>
            <pc:docMk/>
            <pc:sldMk cId="3894558228" sldId="260"/>
            <ac:picMk id="8" creationId="{84A8700D-CE6B-353C-10C2-60482BD445FD}"/>
          </ac:picMkLst>
        </pc:picChg>
        <pc:picChg chg="add del mod">
          <ac:chgData name="Sweatt, Corey (GE Appliances, Haier)" userId="bc553f95-86a8-4bba-97b2-deae9b2a80c5" providerId="ADAL" clId="{445B7F6E-98DF-420C-847C-EE85912A1CE1}" dt="2024-08-08T14:57:29.724" v="236" actId="478"/>
          <ac:picMkLst>
            <pc:docMk/>
            <pc:sldMk cId="3894558228" sldId="260"/>
            <ac:picMk id="11" creationId="{10E1FF4C-0EAD-32E6-D497-D5551C692E45}"/>
          </ac:picMkLst>
        </pc:picChg>
        <pc:picChg chg="add mod">
          <ac:chgData name="Sweatt, Corey (GE Appliances, Haier)" userId="bc553f95-86a8-4bba-97b2-deae9b2a80c5" providerId="ADAL" clId="{445B7F6E-98DF-420C-847C-EE85912A1CE1}" dt="2024-08-08T15:03:52.325" v="274" actId="1076"/>
          <ac:picMkLst>
            <pc:docMk/>
            <pc:sldMk cId="3894558228" sldId="260"/>
            <ac:picMk id="13" creationId="{4C44E6E8-0E45-84C6-418B-7BDE665D7CF5}"/>
          </ac:picMkLst>
        </pc:picChg>
        <pc:picChg chg="add mod">
          <ac:chgData name="Sweatt, Corey (GE Appliances, Haier)" userId="bc553f95-86a8-4bba-97b2-deae9b2a80c5" providerId="ADAL" clId="{445B7F6E-98DF-420C-847C-EE85912A1CE1}" dt="2024-08-08T15:03:11.503" v="264" actId="1076"/>
          <ac:picMkLst>
            <pc:docMk/>
            <pc:sldMk cId="3894558228" sldId="260"/>
            <ac:picMk id="16" creationId="{91A3C765-65EB-6CA5-4094-F9D34795FBE3}"/>
          </ac:picMkLst>
        </pc:picChg>
        <pc:picChg chg="add mod">
          <ac:chgData name="Sweatt, Corey (GE Appliances, Haier)" userId="bc553f95-86a8-4bba-97b2-deae9b2a80c5" providerId="ADAL" clId="{445B7F6E-98DF-420C-847C-EE85912A1CE1}" dt="2024-08-08T15:03:57.791" v="277" actId="1076"/>
          <ac:picMkLst>
            <pc:docMk/>
            <pc:sldMk cId="3894558228" sldId="260"/>
            <ac:picMk id="18" creationId="{F41EBC63-36F3-B877-DFC9-93023ABF19FB}"/>
          </ac:picMkLst>
        </pc:picChg>
        <pc:picChg chg="add mod">
          <ac:chgData name="Sweatt, Corey (GE Appliances, Haier)" userId="bc553f95-86a8-4bba-97b2-deae9b2a80c5" providerId="ADAL" clId="{445B7F6E-98DF-420C-847C-EE85912A1CE1}" dt="2024-08-08T15:07:24.191" v="293" actId="1076"/>
          <ac:picMkLst>
            <pc:docMk/>
            <pc:sldMk cId="3894558228" sldId="260"/>
            <ac:picMk id="29" creationId="{BFBA5A5D-9D70-A553-D75C-14DF6DF95AC5}"/>
          </ac:picMkLst>
        </pc:picChg>
        <pc:picChg chg="add mod">
          <ac:chgData name="Sweatt, Corey (GE Appliances, Haier)" userId="bc553f95-86a8-4bba-97b2-deae9b2a80c5" providerId="ADAL" clId="{445B7F6E-98DF-420C-847C-EE85912A1CE1}" dt="2024-08-08T15:10:20.650" v="296" actId="1076"/>
          <ac:picMkLst>
            <pc:docMk/>
            <pc:sldMk cId="3894558228" sldId="260"/>
            <ac:picMk id="31" creationId="{0FB51D59-7127-FBF9-73F1-1A7F9EDCE40C}"/>
          </ac:picMkLst>
        </pc:picChg>
        <pc:cxnChg chg="add mod">
          <ac:chgData name="Sweatt, Corey (GE Appliances, Haier)" userId="bc553f95-86a8-4bba-97b2-deae9b2a80c5" providerId="ADAL" clId="{445B7F6E-98DF-420C-847C-EE85912A1CE1}" dt="2024-08-08T15:21:16.842" v="400" actId="14100"/>
          <ac:cxnSpMkLst>
            <pc:docMk/>
            <pc:sldMk cId="3894558228" sldId="260"/>
            <ac:cxnSpMk id="20" creationId="{CD845601-A586-45BF-7AB1-F53D2E4A10E7}"/>
          </ac:cxnSpMkLst>
        </pc:cxnChg>
        <pc:cxnChg chg="add mod">
          <ac:chgData name="Sweatt, Corey (GE Appliances, Haier)" userId="bc553f95-86a8-4bba-97b2-deae9b2a80c5" providerId="ADAL" clId="{445B7F6E-98DF-420C-847C-EE85912A1CE1}" dt="2024-08-08T15:36:20.288" v="803" actId="14100"/>
          <ac:cxnSpMkLst>
            <pc:docMk/>
            <pc:sldMk cId="3894558228" sldId="260"/>
            <ac:cxnSpMk id="21" creationId="{B327806D-DADB-F1DA-14C9-533F2A931586}"/>
          </ac:cxnSpMkLst>
        </pc:cxnChg>
        <pc:cxnChg chg="add mod">
          <ac:chgData name="Sweatt, Corey (GE Appliances, Haier)" userId="bc553f95-86a8-4bba-97b2-deae9b2a80c5" providerId="ADAL" clId="{445B7F6E-98DF-420C-847C-EE85912A1CE1}" dt="2024-08-08T15:04:43.846" v="290" actId="14100"/>
          <ac:cxnSpMkLst>
            <pc:docMk/>
            <pc:sldMk cId="3894558228" sldId="260"/>
            <ac:cxnSpMk id="24" creationId="{15A69E30-E58E-B721-0D25-C0815185182F}"/>
          </ac:cxnSpMkLst>
        </pc:cxnChg>
      </pc:sldChg>
      <pc:sldChg chg="addSp delSp modSp new mod ord">
        <pc:chgData name="Sweatt, Corey (GE Appliances, Haier)" userId="bc553f95-86a8-4bba-97b2-deae9b2a80c5" providerId="ADAL" clId="{445B7F6E-98DF-420C-847C-EE85912A1CE1}" dt="2024-08-09T15:21:52.623" v="2909" actId="14100"/>
        <pc:sldMkLst>
          <pc:docMk/>
          <pc:sldMk cId="1395404670" sldId="261"/>
        </pc:sldMkLst>
        <pc:spChg chg="mod">
          <ac:chgData name="Sweatt, Corey (GE Appliances, Haier)" userId="bc553f95-86a8-4bba-97b2-deae9b2a80c5" providerId="ADAL" clId="{445B7F6E-98DF-420C-847C-EE85912A1CE1}" dt="2024-08-09T15:21:52.623" v="2909" actId="14100"/>
          <ac:spMkLst>
            <pc:docMk/>
            <pc:sldMk cId="1395404670" sldId="261"/>
            <ac:spMk id="2" creationId="{DBBC4312-BE78-E206-9296-40E776144FDE}"/>
          </ac:spMkLst>
        </pc:spChg>
        <pc:spChg chg="del">
          <ac:chgData name="Sweatt, Corey (GE Appliances, Haier)" userId="bc553f95-86a8-4bba-97b2-deae9b2a80c5" providerId="ADAL" clId="{445B7F6E-98DF-420C-847C-EE85912A1CE1}" dt="2024-08-08T15:20:42.857" v="340" actId="478"/>
          <ac:spMkLst>
            <pc:docMk/>
            <pc:sldMk cId="1395404670" sldId="261"/>
            <ac:spMk id="3" creationId="{A4AFEBAA-1D69-FDE8-456D-D664E97B43B7}"/>
          </ac:spMkLst>
        </pc:spChg>
        <pc:spChg chg="add mod">
          <ac:chgData name="Sweatt, Corey (GE Appliances, Haier)" userId="bc553f95-86a8-4bba-97b2-deae9b2a80c5" providerId="ADAL" clId="{445B7F6E-98DF-420C-847C-EE85912A1CE1}" dt="2024-08-09T15:17:39.968" v="2857" actId="1076"/>
          <ac:spMkLst>
            <pc:docMk/>
            <pc:sldMk cId="1395404670" sldId="261"/>
            <ac:spMk id="5" creationId="{80D406B2-DB81-A60D-3F5E-0BB5AD95F059}"/>
          </ac:spMkLst>
        </pc:spChg>
        <pc:picChg chg="add del mod">
          <ac:chgData name="Sweatt, Corey (GE Appliances, Haier)" userId="bc553f95-86a8-4bba-97b2-deae9b2a80c5" providerId="ADAL" clId="{445B7F6E-98DF-420C-847C-EE85912A1CE1}" dt="2024-08-09T15:20:33.450" v="2888" actId="478"/>
          <ac:picMkLst>
            <pc:docMk/>
            <pc:sldMk cId="1395404670" sldId="261"/>
            <ac:picMk id="4" creationId="{F612C300-9B5B-7582-885F-AB8D25AFD4C3}"/>
          </ac:picMkLst>
        </pc:picChg>
        <pc:picChg chg="add mod">
          <ac:chgData name="Sweatt, Corey (GE Appliances, Haier)" userId="bc553f95-86a8-4bba-97b2-deae9b2a80c5" providerId="ADAL" clId="{445B7F6E-98DF-420C-847C-EE85912A1CE1}" dt="2024-08-09T15:20:37.063" v="2890" actId="1076"/>
          <ac:picMkLst>
            <pc:docMk/>
            <pc:sldMk cId="1395404670" sldId="261"/>
            <ac:picMk id="9" creationId="{6D797856-865F-F6C8-51EF-3A1BCE455692}"/>
          </ac:picMkLst>
        </pc:picChg>
        <pc:cxnChg chg="add mod ord">
          <ac:chgData name="Sweatt, Corey (GE Appliances, Haier)" userId="bc553f95-86a8-4bba-97b2-deae9b2a80c5" providerId="ADAL" clId="{445B7F6E-98DF-420C-847C-EE85912A1CE1}" dt="2024-08-09T15:20:47.728" v="2893" actId="208"/>
          <ac:cxnSpMkLst>
            <pc:docMk/>
            <pc:sldMk cId="1395404670" sldId="261"/>
            <ac:cxnSpMk id="7" creationId="{C2F8754A-B020-A3E0-39EE-0F042BC23E37}"/>
          </ac:cxnSpMkLst>
        </pc:cxnChg>
      </pc:sldChg>
      <pc:sldChg chg="addSp delSp modSp new mod ord">
        <pc:chgData name="Sweatt, Corey (GE Appliances, Haier)" userId="bc553f95-86a8-4bba-97b2-deae9b2a80c5" providerId="ADAL" clId="{445B7F6E-98DF-420C-847C-EE85912A1CE1}" dt="2024-08-08T17:06:22.754" v="1634"/>
        <pc:sldMkLst>
          <pc:docMk/>
          <pc:sldMk cId="535507394" sldId="262"/>
        </pc:sldMkLst>
        <pc:spChg chg="del">
          <ac:chgData name="Sweatt, Corey (GE Appliances, Haier)" userId="bc553f95-86a8-4bba-97b2-deae9b2a80c5" providerId="ADAL" clId="{445B7F6E-98DF-420C-847C-EE85912A1CE1}" dt="2024-08-08T15:23:21.280" v="402" actId="478"/>
          <ac:spMkLst>
            <pc:docMk/>
            <pc:sldMk cId="535507394" sldId="262"/>
            <ac:spMk id="2" creationId="{2BD01EC0-8537-0E22-582F-C598CCDD1514}"/>
          </ac:spMkLst>
        </pc:spChg>
        <pc:spChg chg="del">
          <ac:chgData name="Sweatt, Corey (GE Appliances, Haier)" userId="bc553f95-86a8-4bba-97b2-deae9b2a80c5" providerId="ADAL" clId="{445B7F6E-98DF-420C-847C-EE85912A1CE1}" dt="2024-08-08T15:23:22.425" v="403" actId="478"/>
          <ac:spMkLst>
            <pc:docMk/>
            <pc:sldMk cId="535507394" sldId="262"/>
            <ac:spMk id="3" creationId="{7201BAB3-5B88-26AB-2C9A-B846620E45F9}"/>
          </ac:spMkLst>
        </pc:spChg>
        <pc:spChg chg="add mod">
          <ac:chgData name="Sweatt, Corey (GE Appliances, Haier)" userId="bc553f95-86a8-4bba-97b2-deae9b2a80c5" providerId="ADAL" clId="{445B7F6E-98DF-420C-847C-EE85912A1CE1}" dt="2024-08-08T15:23:23.307" v="404"/>
          <ac:spMkLst>
            <pc:docMk/>
            <pc:sldMk cId="535507394" sldId="262"/>
            <ac:spMk id="4" creationId="{02D0AC5F-1823-54B4-CDCF-F82A30D18A07}"/>
          </ac:spMkLst>
        </pc:spChg>
        <pc:spChg chg="add mod">
          <ac:chgData name="Sweatt, Corey (GE Appliances, Haier)" userId="bc553f95-86a8-4bba-97b2-deae9b2a80c5" providerId="ADAL" clId="{445B7F6E-98DF-420C-847C-EE85912A1CE1}" dt="2024-08-08T15:24:36.217" v="479" actId="1076"/>
          <ac:spMkLst>
            <pc:docMk/>
            <pc:sldMk cId="535507394" sldId="262"/>
            <ac:spMk id="6" creationId="{E00896DC-1237-DB7E-0DAE-B1273DB0610D}"/>
          </ac:spMkLst>
        </pc:spChg>
        <pc:graphicFrameChg chg="add mod">
          <ac:chgData name="Sweatt, Corey (GE Appliances, Haier)" userId="bc553f95-86a8-4bba-97b2-deae9b2a80c5" providerId="ADAL" clId="{445B7F6E-98DF-420C-847C-EE85912A1CE1}" dt="2024-08-08T15:24:10.795" v="407" actId="1076"/>
          <ac:graphicFrameMkLst>
            <pc:docMk/>
            <pc:sldMk cId="535507394" sldId="262"/>
            <ac:graphicFrameMk id="5" creationId="{05AB31DF-494C-4EED-A47B-9D067A40D381}"/>
          </ac:graphicFrameMkLst>
        </pc:graphicFrameChg>
        <pc:picChg chg="add mod">
          <ac:chgData name="Sweatt, Corey (GE Appliances, Haier)" userId="bc553f95-86a8-4bba-97b2-deae9b2a80c5" providerId="ADAL" clId="{445B7F6E-98DF-420C-847C-EE85912A1CE1}" dt="2024-08-08T15:24:51.005" v="481" actId="1076"/>
          <ac:picMkLst>
            <pc:docMk/>
            <pc:sldMk cId="535507394" sldId="262"/>
            <ac:picMk id="7" creationId="{0FE9A19D-447E-F183-2676-087BACDBF812}"/>
          </ac:picMkLst>
        </pc:picChg>
      </pc:sldChg>
      <pc:sldChg chg="addSp delSp modSp new mod">
        <pc:chgData name="Sweatt, Corey (GE Appliances, Haier)" userId="bc553f95-86a8-4bba-97b2-deae9b2a80c5" providerId="ADAL" clId="{445B7F6E-98DF-420C-847C-EE85912A1CE1}" dt="2024-08-21T12:16:12.861" v="4007" actId="14100"/>
        <pc:sldMkLst>
          <pc:docMk/>
          <pc:sldMk cId="207588824" sldId="263"/>
        </pc:sldMkLst>
        <pc:spChg chg="del">
          <ac:chgData name="Sweatt, Corey (GE Appliances, Haier)" userId="bc553f95-86a8-4bba-97b2-deae9b2a80c5" providerId="ADAL" clId="{445B7F6E-98DF-420C-847C-EE85912A1CE1}" dt="2024-08-08T15:30:38.295" v="689" actId="478"/>
          <ac:spMkLst>
            <pc:docMk/>
            <pc:sldMk cId="207588824" sldId="263"/>
            <ac:spMk id="2" creationId="{BCB8B0CC-E793-C206-64A0-1BF0BC484402}"/>
          </ac:spMkLst>
        </pc:spChg>
        <pc:spChg chg="del">
          <ac:chgData name="Sweatt, Corey (GE Appliances, Haier)" userId="bc553f95-86a8-4bba-97b2-deae9b2a80c5" providerId="ADAL" clId="{445B7F6E-98DF-420C-847C-EE85912A1CE1}" dt="2024-08-08T15:30:39.289" v="690" actId="478"/>
          <ac:spMkLst>
            <pc:docMk/>
            <pc:sldMk cId="207588824" sldId="263"/>
            <ac:spMk id="3" creationId="{692872FE-4234-7867-10ED-ED0E4830BE28}"/>
          </ac:spMkLst>
        </pc:spChg>
        <pc:spChg chg="add mod">
          <ac:chgData name="Sweatt, Corey (GE Appliances, Haier)" userId="bc553f95-86a8-4bba-97b2-deae9b2a80c5" providerId="ADAL" clId="{445B7F6E-98DF-420C-847C-EE85912A1CE1}" dt="2024-08-21T12:16:12.861" v="4007" actId="14100"/>
          <ac:spMkLst>
            <pc:docMk/>
            <pc:sldMk cId="207588824" sldId="263"/>
            <ac:spMk id="4" creationId="{4B75F555-AD01-8FBC-F3AA-AFCC67C26BD1}"/>
          </ac:spMkLst>
        </pc:spChg>
        <pc:spChg chg="add mod">
          <ac:chgData name="Sweatt, Corey (GE Appliances, Haier)" userId="bc553f95-86a8-4bba-97b2-deae9b2a80c5" providerId="ADAL" clId="{445B7F6E-98DF-420C-847C-EE85912A1CE1}" dt="2024-08-08T15:34:06.238" v="717" actId="208"/>
          <ac:spMkLst>
            <pc:docMk/>
            <pc:sldMk cId="207588824" sldId="263"/>
            <ac:spMk id="10" creationId="{8655889F-4E54-5141-1A3F-E0B4F5561F5E}"/>
          </ac:spMkLst>
        </pc:spChg>
        <pc:spChg chg="add mod">
          <ac:chgData name="Sweatt, Corey (GE Appliances, Haier)" userId="bc553f95-86a8-4bba-97b2-deae9b2a80c5" providerId="ADAL" clId="{445B7F6E-98DF-420C-847C-EE85912A1CE1}" dt="2024-08-08T17:43:05.110" v="2640" actId="20577"/>
          <ac:spMkLst>
            <pc:docMk/>
            <pc:sldMk cId="207588824" sldId="263"/>
            <ac:spMk id="11" creationId="{B330DB1B-B54C-9738-FE8D-6449166A0F81}"/>
          </ac:spMkLst>
        </pc:spChg>
        <pc:spChg chg="add mod">
          <ac:chgData name="Sweatt, Corey (GE Appliances, Haier)" userId="bc553f95-86a8-4bba-97b2-deae9b2a80c5" providerId="ADAL" clId="{445B7F6E-98DF-420C-847C-EE85912A1CE1}" dt="2024-08-08T17:07:58.526" v="1642" actId="1076"/>
          <ac:spMkLst>
            <pc:docMk/>
            <pc:sldMk cId="207588824" sldId="263"/>
            <ac:spMk id="17" creationId="{B74EF65F-D08B-7075-FABF-AD5C14FBAB97}"/>
          </ac:spMkLst>
        </pc:spChg>
        <pc:picChg chg="add mod">
          <ac:chgData name="Sweatt, Corey (GE Appliances, Haier)" userId="bc553f95-86a8-4bba-97b2-deae9b2a80c5" providerId="ADAL" clId="{445B7F6E-98DF-420C-847C-EE85912A1CE1}" dt="2024-08-08T15:33:19.871" v="708" actId="1076"/>
          <ac:picMkLst>
            <pc:docMk/>
            <pc:sldMk cId="207588824" sldId="263"/>
            <ac:picMk id="6" creationId="{F60CEDCD-6FF0-4E92-3A12-358FFD633626}"/>
          </ac:picMkLst>
        </pc:picChg>
        <pc:picChg chg="add mod">
          <ac:chgData name="Sweatt, Corey (GE Appliances, Haier)" userId="bc553f95-86a8-4bba-97b2-deae9b2a80c5" providerId="ADAL" clId="{445B7F6E-98DF-420C-847C-EE85912A1CE1}" dt="2024-08-08T15:33:31.275" v="710" actId="1076"/>
          <ac:picMkLst>
            <pc:docMk/>
            <pc:sldMk cId="207588824" sldId="263"/>
            <ac:picMk id="8" creationId="{29464008-4456-8F0A-E9F4-DE734F47BCDF}"/>
          </ac:picMkLst>
        </pc:picChg>
        <pc:picChg chg="add mod">
          <ac:chgData name="Sweatt, Corey (GE Appliances, Haier)" userId="bc553f95-86a8-4bba-97b2-deae9b2a80c5" providerId="ADAL" clId="{445B7F6E-98DF-420C-847C-EE85912A1CE1}" dt="2024-08-08T15:33:55.904" v="714" actId="1076"/>
          <ac:picMkLst>
            <pc:docMk/>
            <pc:sldMk cId="207588824" sldId="263"/>
            <ac:picMk id="9" creationId="{5E082111-E9FF-7D93-40D2-4572C785CE96}"/>
          </ac:picMkLst>
        </pc:picChg>
        <pc:cxnChg chg="add mod">
          <ac:chgData name="Sweatt, Corey (GE Appliances, Haier)" userId="bc553f95-86a8-4bba-97b2-deae9b2a80c5" providerId="ADAL" clId="{445B7F6E-98DF-420C-847C-EE85912A1CE1}" dt="2024-08-08T17:08:56.401" v="1716" actId="20577"/>
          <ac:cxnSpMkLst>
            <pc:docMk/>
            <pc:sldMk cId="207588824" sldId="263"/>
            <ac:cxnSpMk id="13" creationId="{9E31C751-53F6-770A-CC88-62A7CC2510C6}"/>
          </ac:cxnSpMkLst>
        </pc:cxnChg>
        <pc:cxnChg chg="add mod">
          <ac:chgData name="Sweatt, Corey (GE Appliances, Haier)" userId="bc553f95-86a8-4bba-97b2-deae9b2a80c5" providerId="ADAL" clId="{445B7F6E-98DF-420C-847C-EE85912A1CE1}" dt="2024-08-08T17:08:56.401" v="1716" actId="20577"/>
          <ac:cxnSpMkLst>
            <pc:docMk/>
            <pc:sldMk cId="207588824" sldId="263"/>
            <ac:cxnSpMk id="14" creationId="{443B37BD-90AA-2472-5E97-0C56A8EB5492}"/>
          </ac:cxnSpMkLst>
        </pc:cxnChg>
      </pc:sldChg>
      <pc:sldChg chg="addSp delSp modSp new mod">
        <pc:chgData name="Sweatt, Corey (GE Appliances, Haier)" userId="bc553f95-86a8-4bba-97b2-deae9b2a80c5" providerId="ADAL" clId="{445B7F6E-98DF-420C-847C-EE85912A1CE1}" dt="2024-08-08T16:54:13.314" v="975" actId="14100"/>
        <pc:sldMkLst>
          <pc:docMk/>
          <pc:sldMk cId="4266303542" sldId="264"/>
        </pc:sldMkLst>
        <pc:spChg chg="del">
          <ac:chgData name="Sweatt, Corey (GE Appliances, Haier)" userId="bc553f95-86a8-4bba-97b2-deae9b2a80c5" providerId="ADAL" clId="{445B7F6E-98DF-420C-847C-EE85912A1CE1}" dt="2024-08-08T16:47:38.187" v="805" actId="478"/>
          <ac:spMkLst>
            <pc:docMk/>
            <pc:sldMk cId="4266303542" sldId="264"/>
            <ac:spMk id="2" creationId="{550CBA23-4975-0019-61E6-40A9B3FA0FF3}"/>
          </ac:spMkLst>
        </pc:spChg>
        <pc:spChg chg="del">
          <ac:chgData name="Sweatt, Corey (GE Appliances, Haier)" userId="bc553f95-86a8-4bba-97b2-deae9b2a80c5" providerId="ADAL" clId="{445B7F6E-98DF-420C-847C-EE85912A1CE1}" dt="2024-08-08T16:47:39.312" v="806" actId="478"/>
          <ac:spMkLst>
            <pc:docMk/>
            <pc:sldMk cId="4266303542" sldId="264"/>
            <ac:spMk id="3" creationId="{A6E326C8-D07C-4251-565A-E869E95F2A8E}"/>
          </ac:spMkLst>
        </pc:spChg>
        <pc:spChg chg="add mod">
          <ac:chgData name="Sweatt, Corey (GE Appliances, Haier)" userId="bc553f95-86a8-4bba-97b2-deae9b2a80c5" providerId="ADAL" clId="{445B7F6E-98DF-420C-847C-EE85912A1CE1}" dt="2024-08-08T16:53:52.295" v="965" actId="1076"/>
          <ac:spMkLst>
            <pc:docMk/>
            <pc:sldMk cId="4266303542" sldId="264"/>
            <ac:spMk id="4" creationId="{D6B7B814-6CDC-1B1F-9BF5-87E46C09F4CB}"/>
          </ac:spMkLst>
        </pc:spChg>
        <pc:spChg chg="add mod">
          <ac:chgData name="Sweatt, Corey (GE Appliances, Haier)" userId="bc553f95-86a8-4bba-97b2-deae9b2a80c5" providerId="ADAL" clId="{445B7F6E-98DF-420C-847C-EE85912A1CE1}" dt="2024-08-08T16:53:58.170" v="967" actId="1076"/>
          <ac:spMkLst>
            <pc:docMk/>
            <pc:sldMk cId="4266303542" sldId="264"/>
            <ac:spMk id="9" creationId="{872D0ABE-71F8-759B-3E6E-3C0280064A88}"/>
          </ac:spMkLst>
        </pc:spChg>
        <pc:spChg chg="add mod">
          <ac:chgData name="Sweatt, Corey (GE Appliances, Haier)" userId="bc553f95-86a8-4bba-97b2-deae9b2a80c5" providerId="ADAL" clId="{445B7F6E-98DF-420C-847C-EE85912A1CE1}" dt="2024-08-08T16:53:11.656" v="932" actId="14100"/>
          <ac:spMkLst>
            <pc:docMk/>
            <pc:sldMk cId="4266303542" sldId="264"/>
            <ac:spMk id="10" creationId="{91EB4549-1F8C-855F-9538-21C4320BE68D}"/>
          </ac:spMkLst>
        </pc:spChg>
        <pc:spChg chg="add mod">
          <ac:chgData name="Sweatt, Corey (GE Appliances, Haier)" userId="bc553f95-86a8-4bba-97b2-deae9b2a80c5" providerId="ADAL" clId="{445B7F6E-98DF-420C-847C-EE85912A1CE1}" dt="2024-08-08T16:53:34.637" v="960" actId="14100"/>
          <ac:spMkLst>
            <pc:docMk/>
            <pc:sldMk cId="4266303542" sldId="264"/>
            <ac:spMk id="13" creationId="{AA44E20E-BEDE-B522-72D2-D9CB84D4E731}"/>
          </ac:spMkLst>
        </pc:spChg>
        <pc:picChg chg="add mod">
          <ac:chgData name="Sweatt, Corey (GE Appliances, Haier)" userId="bc553f95-86a8-4bba-97b2-deae9b2a80c5" providerId="ADAL" clId="{445B7F6E-98DF-420C-847C-EE85912A1CE1}" dt="2024-08-08T16:52:24.786" v="837" actId="1076"/>
          <ac:picMkLst>
            <pc:docMk/>
            <pc:sldMk cId="4266303542" sldId="264"/>
            <ac:picMk id="6" creationId="{98DD04B5-1919-B820-4F81-1899E50D8ABB}"/>
          </ac:picMkLst>
        </pc:picChg>
        <pc:picChg chg="add mod">
          <ac:chgData name="Sweatt, Corey (GE Appliances, Haier)" userId="bc553f95-86a8-4bba-97b2-deae9b2a80c5" providerId="ADAL" clId="{445B7F6E-98DF-420C-847C-EE85912A1CE1}" dt="2024-08-08T16:52:20.883" v="836" actId="1076"/>
          <ac:picMkLst>
            <pc:docMk/>
            <pc:sldMk cId="4266303542" sldId="264"/>
            <ac:picMk id="8" creationId="{F94CBE4B-0BBD-C25C-4334-5ABAC1DFA83D}"/>
          </ac:picMkLst>
        </pc:picChg>
        <pc:cxnChg chg="add mod">
          <ac:chgData name="Sweatt, Corey (GE Appliances, Haier)" userId="bc553f95-86a8-4bba-97b2-deae9b2a80c5" providerId="ADAL" clId="{445B7F6E-98DF-420C-847C-EE85912A1CE1}" dt="2024-08-08T16:53:16.652" v="934" actId="208"/>
          <ac:cxnSpMkLst>
            <pc:docMk/>
            <pc:sldMk cId="4266303542" sldId="264"/>
            <ac:cxnSpMk id="12" creationId="{5E91167A-44E9-1653-4CC5-94D848CDDAC5}"/>
          </ac:cxnSpMkLst>
        </pc:cxnChg>
        <pc:cxnChg chg="add mod">
          <ac:chgData name="Sweatt, Corey (GE Appliances, Haier)" userId="bc553f95-86a8-4bba-97b2-deae9b2a80c5" providerId="ADAL" clId="{445B7F6E-98DF-420C-847C-EE85912A1CE1}" dt="2024-08-08T16:53:41.839" v="964" actId="14100"/>
          <ac:cxnSpMkLst>
            <pc:docMk/>
            <pc:sldMk cId="4266303542" sldId="264"/>
            <ac:cxnSpMk id="14" creationId="{9707B549-095C-1483-A974-CD0C050D494E}"/>
          </ac:cxnSpMkLst>
        </pc:cxnChg>
        <pc:cxnChg chg="add mod">
          <ac:chgData name="Sweatt, Corey (GE Appliances, Haier)" userId="bc553f95-86a8-4bba-97b2-deae9b2a80c5" providerId="ADAL" clId="{445B7F6E-98DF-420C-847C-EE85912A1CE1}" dt="2024-08-08T16:54:08.121" v="972" actId="14100"/>
          <ac:cxnSpMkLst>
            <pc:docMk/>
            <pc:sldMk cId="4266303542" sldId="264"/>
            <ac:cxnSpMk id="17" creationId="{2F607ED2-2215-3C41-B216-CDE0D0D7341E}"/>
          </ac:cxnSpMkLst>
        </pc:cxnChg>
        <pc:cxnChg chg="add mod">
          <ac:chgData name="Sweatt, Corey (GE Appliances, Haier)" userId="bc553f95-86a8-4bba-97b2-deae9b2a80c5" providerId="ADAL" clId="{445B7F6E-98DF-420C-847C-EE85912A1CE1}" dt="2024-08-08T16:54:13.314" v="975" actId="14100"/>
          <ac:cxnSpMkLst>
            <pc:docMk/>
            <pc:sldMk cId="4266303542" sldId="264"/>
            <ac:cxnSpMk id="21" creationId="{07138E63-DFF4-C694-71AC-FFFD66F3AE94}"/>
          </ac:cxnSpMkLst>
        </pc:cxnChg>
      </pc:sldChg>
      <pc:sldChg chg="addSp delSp modSp new mod">
        <pc:chgData name="Sweatt, Corey (GE Appliances, Haier)" userId="bc553f95-86a8-4bba-97b2-deae9b2a80c5" providerId="ADAL" clId="{445B7F6E-98DF-420C-847C-EE85912A1CE1}" dt="2024-08-08T17:39:54.743" v="2592" actId="20577"/>
        <pc:sldMkLst>
          <pc:docMk/>
          <pc:sldMk cId="3693673244" sldId="265"/>
        </pc:sldMkLst>
        <pc:spChg chg="del">
          <ac:chgData name="Sweatt, Corey (GE Appliances, Haier)" userId="bc553f95-86a8-4bba-97b2-deae9b2a80c5" providerId="ADAL" clId="{445B7F6E-98DF-420C-847C-EE85912A1CE1}" dt="2024-08-08T16:54:20.919" v="977" actId="478"/>
          <ac:spMkLst>
            <pc:docMk/>
            <pc:sldMk cId="3693673244" sldId="265"/>
            <ac:spMk id="2" creationId="{A4C07273-5A5C-7AB3-4D6A-CE9EBF6D8CAD}"/>
          </ac:spMkLst>
        </pc:spChg>
        <pc:spChg chg="del">
          <ac:chgData name="Sweatt, Corey (GE Appliances, Haier)" userId="bc553f95-86a8-4bba-97b2-deae9b2a80c5" providerId="ADAL" clId="{445B7F6E-98DF-420C-847C-EE85912A1CE1}" dt="2024-08-08T16:54:22.269" v="978" actId="478"/>
          <ac:spMkLst>
            <pc:docMk/>
            <pc:sldMk cId="3693673244" sldId="265"/>
            <ac:spMk id="3" creationId="{5F6A1836-8228-9D5F-4D2D-03D780D32A6C}"/>
          </ac:spMkLst>
        </pc:spChg>
        <pc:spChg chg="add mod">
          <ac:chgData name="Sweatt, Corey (GE Appliances, Haier)" userId="bc553f95-86a8-4bba-97b2-deae9b2a80c5" providerId="ADAL" clId="{445B7F6E-98DF-420C-847C-EE85912A1CE1}" dt="2024-08-08T17:21:42.069" v="2049" actId="20577"/>
          <ac:spMkLst>
            <pc:docMk/>
            <pc:sldMk cId="3693673244" sldId="265"/>
            <ac:spMk id="6" creationId="{99E5DDB2-6D5B-7203-6FE6-397B5D5F54A5}"/>
          </ac:spMkLst>
        </pc:spChg>
        <pc:spChg chg="add mod">
          <ac:chgData name="Sweatt, Corey (GE Appliances, Haier)" userId="bc553f95-86a8-4bba-97b2-deae9b2a80c5" providerId="ADAL" clId="{445B7F6E-98DF-420C-847C-EE85912A1CE1}" dt="2024-08-08T17:39:54.743" v="2592" actId="20577"/>
          <ac:spMkLst>
            <pc:docMk/>
            <pc:sldMk cId="3693673244" sldId="265"/>
            <ac:spMk id="7" creationId="{4EE2F43E-D741-7A62-48CD-3A4445AFE2FD}"/>
          </ac:spMkLst>
        </pc:spChg>
        <pc:picChg chg="add mod">
          <ac:chgData name="Sweatt, Corey (GE Appliances, Haier)" userId="bc553f95-86a8-4bba-97b2-deae9b2a80c5" providerId="ADAL" clId="{445B7F6E-98DF-420C-847C-EE85912A1CE1}" dt="2024-08-08T17:21:47.529" v="2059" actId="1036"/>
          <ac:picMkLst>
            <pc:docMk/>
            <pc:sldMk cId="3693673244" sldId="265"/>
            <ac:picMk id="4" creationId="{C9AB6AD1-1F07-A9A7-B5DD-A82B04E75451}"/>
          </ac:picMkLst>
        </pc:picChg>
        <pc:picChg chg="add mod">
          <ac:chgData name="Sweatt, Corey (GE Appliances, Haier)" userId="bc553f95-86a8-4bba-97b2-deae9b2a80c5" providerId="ADAL" clId="{445B7F6E-98DF-420C-847C-EE85912A1CE1}" dt="2024-08-08T16:54:55.286" v="983" actId="14100"/>
          <ac:picMkLst>
            <pc:docMk/>
            <pc:sldMk cId="3693673244" sldId="265"/>
            <ac:picMk id="5" creationId="{109DEC8D-21F5-4093-B22E-050BF43CF6CC}"/>
          </ac:picMkLst>
        </pc:picChg>
        <pc:cxnChg chg="add mod">
          <ac:chgData name="Sweatt, Corey (GE Appliances, Haier)" userId="bc553f95-86a8-4bba-97b2-deae9b2a80c5" providerId="ADAL" clId="{445B7F6E-98DF-420C-847C-EE85912A1CE1}" dt="2024-08-08T17:39:53.161" v="2580" actId="20577"/>
          <ac:cxnSpMkLst>
            <pc:docMk/>
            <pc:sldMk cId="3693673244" sldId="265"/>
            <ac:cxnSpMk id="9" creationId="{BFE20A65-A700-6FED-B735-606CEC30DE45}"/>
          </ac:cxnSpMkLst>
        </pc:cxnChg>
      </pc:sldChg>
      <pc:sldChg chg="addSp delSp modSp new mod ord">
        <pc:chgData name="Sweatt, Corey (GE Appliances, Haier)" userId="bc553f95-86a8-4bba-97b2-deae9b2a80c5" providerId="ADAL" clId="{445B7F6E-98DF-420C-847C-EE85912A1CE1}" dt="2024-08-09T12:15:58.787" v="2693"/>
        <pc:sldMkLst>
          <pc:docMk/>
          <pc:sldMk cId="2382681731" sldId="266"/>
        </pc:sldMkLst>
        <pc:spChg chg="del">
          <ac:chgData name="Sweatt, Corey (GE Appliances, Haier)" userId="bc553f95-86a8-4bba-97b2-deae9b2a80c5" providerId="ADAL" clId="{445B7F6E-98DF-420C-847C-EE85912A1CE1}" dt="2024-08-08T16:57:23.481" v="1327" actId="478"/>
          <ac:spMkLst>
            <pc:docMk/>
            <pc:sldMk cId="2382681731" sldId="266"/>
            <ac:spMk id="2" creationId="{4EADC598-0E5F-74AE-3613-0DB80225A9F7}"/>
          </ac:spMkLst>
        </pc:spChg>
        <pc:spChg chg="del">
          <ac:chgData name="Sweatt, Corey (GE Appliances, Haier)" userId="bc553f95-86a8-4bba-97b2-deae9b2a80c5" providerId="ADAL" clId="{445B7F6E-98DF-420C-847C-EE85912A1CE1}" dt="2024-08-08T16:57:25.431" v="1328" actId="478"/>
          <ac:spMkLst>
            <pc:docMk/>
            <pc:sldMk cId="2382681731" sldId="266"/>
            <ac:spMk id="3" creationId="{E62F51D9-2B37-06A5-5FBD-2EF0E387C2A2}"/>
          </ac:spMkLst>
        </pc:spChg>
        <pc:spChg chg="add mod">
          <ac:chgData name="Sweatt, Corey (GE Appliances, Haier)" userId="bc553f95-86a8-4bba-97b2-deae9b2a80c5" providerId="ADAL" clId="{445B7F6E-98DF-420C-847C-EE85912A1CE1}" dt="2024-08-08T16:57:46.096" v="1333" actId="207"/>
          <ac:spMkLst>
            <pc:docMk/>
            <pc:sldMk cId="2382681731" sldId="266"/>
            <ac:spMk id="5" creationId="{A4098579-14DF-BC6A-D925-D1EA9C58EBA4}"/>
          </ac:spMkLst>
        </pc:spChg>
        <pc:spChg chg="add mod">
          <ac:chgData name="Sweatt, Corey (GE Appliances, Haier)" userId="bc553f95-86a8-4bba-97b2-deae9b2a80c5" providerId="ADAL" clId="{445B7F6E-98DF-420C-847C-EE85912A1CE1}" dt="2024-08-08T16:58:32.912" v="1367" actId="1076"/>
          <ac:spMkLst>
            <pc:docMk/>
            <pc:sldMk cId="2382681731" sldId="266"/>
            <ac:spMk id="9" creationId="{BAD25BA2-88D5-834F-EE44-79D99479C8CF}"/>
          </ac:spMkLst>
        </pc:spChg>
        <pc:spChg chg="add mod">
          <ac:chgData name="Sweatt, Corey (GE Appliances, Haier)" userId="bc553f95-86a8-4bba-97b2-deae9b2a80c5" providerId="ADAL" clId="{445B7F6E-98DF-420C-847C-EE85912A1CE1}" dt="2024-08-08T16:58:26.962" v="1366" actId="14100"/>
          <ac:spMkLst>
            <pc:docMk/>
            <pc:sldMk cId="2382681731" sldId="266"/>
            <ac:spMk id="11" creationId="{84C00289-5FE5-74BC-7A86-47CC94FEA1CF}"/>
          </ac:spMkLst>
        </pc:spChg>
        <pc:spChg chg="add mod">
          <ac:chgData name="Sweatt, Corey (GE Appliances, Haier)" userId="bc553f95-86a8-4bba-97b2-deae9b2a80c5" providerId="ADAL" clId="{445B7F6E-98DF-420C-847C-EE85912A1CE1}" dt="2024-08-08T16:59:32.945" v="1380" actId="1076"/>
          <ac:spMkLst>
            <pc:docMk/>
            <pc:sldMk cId="2382681731" sldId="266"/>
            <ac:spMk id="21" creationId="{0423EAA2-1282-528B-64D5-B76FC0286252}"/>
          </ac:spMkLst>
        </pc:spChg>
        <pc:spChg chg="add mod">
          <ac:chgData name="Sweatt, Corey (GE Appliances, Haier)" userId="bc553f95-86a8-4bba-97b2-deae9b2a80c5" providerId="ADAL" clId="{445B7F6E-98DF-420C-847C-EE85912A1CE1}" dt="2024-08-08T16:59:48.972" v="1385" actId="1076"/>
          <ac:spMkLst>
            <pc:docMk/>
            <pc:sldMk cId="2382681731" sldId="266"/>
            <ac:spMk id="25" creationId="{CA4D9981-AB6E-683F-7084-FBD91128B1E4}"/>
          </ac:spMkLst>
        </pc:spChg>
        <pc:spChg chg="add mod">
          <ac:chgData name="Sweatt, Corey (GE Appliances, Haier)" userId="bc553f95-86a8-4bba-97b2-deae9b2a80c5" providerId="ADAL" clId="{445B7F6E-98DF-420C-847C-EE85912A1CE1}" dt="2024-08-08T17:00:05.405" v="1404" actId="1076"/>
          <ac:spMkLst>
            <pc:docMk/>
            <pc:sldMk cId="2382681731" sldId="266"/>
            <ac:spMk id="26" creationId="{C1B0A6E6-45B4-D50C-789D-2F8D70052EF2}"/>
          </ac:spMkLst>
        </pc:spChg>
        <pc:spChg chg="add mod">
          <ac:chgData name="Sweatt, Corey (GE Appliances, Haier)" userId="bc553f95-86a8-4bba-97b2-deae9b2a80c5" providerId="ADAL" clId="{445B7F6E-98DF-420C-847C-EE85912A1CE1}" dt="2024-08-08T17:19:09.098" v="1934" actId="20577"/>
          <ac:spMkLst>
            <pc:docMk/>
            <pc:sldMk cId="2382681731" sldId="266"/>
            <ac:spMk id="33" creationId="{C4D4C824-9995-F8CB-320B-F9E58B31FEE2}"/>
          </ac:spMkLst>
        </pc:spChg>
        <pc:spChg chg="add mod">
          <ac:chgData name="Sweatt, Corey (GE Appliances, Haier)" userId="bc553f95-86a8-4bba-97b2-deae9b2a80c5" providerId="ADAL" clId="{445B7F6E-98DF-420C-847C-EE85912A1CE1}" dt="2024-08-08T17:04:26.455" v="1580" actId="1076"/>
          <ac:spMkLst>
            <pc:docMk/>
            <pc:sldMk cId="2382681731" sldId="266"/>
            <ac:spMk id="34" creationId="{89A73EA2-0333-9BA1-8C4E-5583445CD412}"/>
          </ac:spMkLst>
        </pc:spChg>
        <pc:picChg chg="add mod">
          <ac:chgData name="Sweatt, Corey (GE Appliances, Haier)" userId="bc553f95-86a8-4bba-97b2-deae9b2a80c5" providerId="ADAL" clId="{445B7F6E-98DF-420C-847C-EE85912A1CE1}" dt="2024-08-08T16:57:31.944" v="1330" actId="1076"/>
          <ac:picMkLst>
            <pc:docMk/>
            <pc:sldMk cId="2382681731" sldId="266"/>
            <ac:picMk id="4" creationId="{A8DB178B-D10C-9F0A-6CC7-544874D5151B}"/>
          </ac:picMkLst>
        </pc:picChg>
        <pc:picChg chg="add mod">
          <ac:chgData name="Sweatt, Corey (GE Appliances, Haier)" userId="bc553f95-86a8-4bba-97b2-deae9b2a80c5" providerId="ADAL" clId="{445B7F6E-98DF-420C-847C-EE85912A1CE1}" dt="2024-08-08T16:59:14.879" v="1375" actId="1076"/>
          <ac:picMkLst>
            <pc:docMk/>
            <pc:sldMk cId="2382681731" sldId="266"/>
            <ac:picMk id="17" creationId="{63B37062-1D0A-AF9E-8E47-46B1276CDA69}"/>
          </ac:picMkLst>
        </pc:picChg>
        <pc:cxnChg chg="add mod">
          <ac:chgData name="Sweatt, Corey (GE Appliances, Haier)" userId="bc553f95-86a8-4bba-97b2-deae9b2a80c5" providerId="ADAL" clId="{445B7F6E-98DF-420C-847C-EE85912A1CE1}" dt="2024-08-08T16:58:42.072" v="1370" actId="208"/>
          <ac:cxnSpMkLst>
            <pc:docMk/>
            <pc:sldMk cId="2382681731" sldId="266"/>
            <ac:cxnSpMk id="7" creationId="{E1BEEB3D-7AAB-EBA3-BEE7-15FFC4C1B8EF}"/>
          </ac:cxnSpMkLst>
        </pc:cxnChg>
        <pc:cxnChg chg="add mod">
          <ac:chgData name="Sweatt, Corey (GE Appliances, Haier)" userId="bc553f95-86a8-4bba-97b2-deae9b2a80c5" providerId="ADAL" clId="{445B7F6E-98DF-420C-847C-EE85912A1CE1}" dt="2024-08-08T16:58:50.479" v="1373" actId="14100"/>
          <ac:cxnSpMkLst>
            <pc:docMk/>
            <pc:sldMk cId="2382681731" sldId="266"/>
            <ac:cxnSpMk id="14" creationId="{926FB3B4-E795-7010-A2C3-BB06FE43283C}"/>
          </ac:cxnSpMkLst>
        </pc:cxnChg>
        <pc:cxnChg chg="add mod">
          <ac:chgData name="Sweatt, Corey (GE Appliances, Haier)" userId="bc553f95-86a8-4bba-97b2-deae9b2a80c5" providerId="ADAL" clId="{445B7F6E-98DF-420C-847C-EE85912A1CE1}" dt="2024-08-08T16:59:26.173" v="1378" actId="14100"/>
          <ac:cxnSpMkLst>
            <pc:docMk/>
            <pc:sldMk cId="2382681731" sldId="266"/>
            <ac:cxnSpMk id="18" creationId="{15CF11BE-F1E3-9832-72B1-67B214DA0C22}"/>
          </ac:cxnSpMkLst>
        </pc:cxnChg>
        <pc:cxnChg chg="add mod">
          <ac:chgData name="Sweatt, Corey (GE Appliances, Haier)" userId="bc553f95-86a8-4bba-97b2-deae9b2a80c5" providerId="ADAL" clId="{445B7F6E-98DF-420C-847C-EE85912A1CE1}" dt="2024-08-08T16:59:42.651" v="1383" actId="14100"/>
          <ac:cxnSpMkLst>
            <pc:docMk/>
            <pc:sldMk cId="2382681731" sldId="266"/>
            <ac:cxnSpMk id="22" creationId="{B2CFEF6B-55A9-E05C-727C-2683DCB1113A}"/>
          </ac:cxnSpMkLst>
        </pc:cxnChg>
        <pc:cxnChg chg="add mod">
          <ac:chgData name="Sweatt, Corey (GE Appliances, Haier)" userId="bc553f95-86a8-4bba-97b2-deae9b2a80c5" providerId="ADAL" clId="{445B7F6E-98DF-420C-847C-EE85912A1CE1}" dt="2024-08-08T17:00:11.446" v="1407" actId="14100"/>
          <ac:cxnSpMkLst>
            <pc:docMk/>
            <pc:sldMk cId="2382681731" sldId="266"/>
            <ac:cxnSpMk id="27" creationId="{FAE6FC46-B92D-CA47-E11E-03E3DA6FDD76}"/>
          </ac:cxnSpMkLst>
        </pc:cxnChg>
        <pc:cxnChg chg="add mod">
          <ac:chgData name="Sweatt, Corey (GE Appliances, Haier)" userId="bc553f95-86a8-4bba-97b2-deae9b2a80c5" providerId="ADAL" clId="{445B7F6E-98DF-420C-847C-EE85912A1CE1}" dt="2024-08-08T17:00:16.873" v="1410" actId="14100"/>
          <ac:cxnSpMkLst>
            <pc:docMk/>
            <pc:sldMk cId="2382681731" sldId="266"/>
            <ac:cxnSpMk id="30" creationId="{B6C43348-4671-D8BE-2416-0A0BE1F0EE26}"/>
          </ac:cxnSpMkLst>
        </pc:cxnChg>
      </pc:sldChg>
      <pc:sldChg chg="addSp delSp modSp new mod ord">
        <pc:chgData name="Sweatt, Corey (GE Appliances, Haier)" userId="bc553f95-86a8-4bba-97b2-deae9b2a80c5" providerId="ADAL" clId="{445B7F6E-98DF-420C-847C-EE85912A1CE1}" dt="2024-08-21T12:16:16.482" v="4008"/>
        <pc:sldMkLst>
          <pc:docMk/>
          <pc:sldMk cId="189951604" sldId="267"/>
        </pc:sldMkLst>
        <pc:spChg chg="add mod">
          <ac:chgData name="Sweatt, Corey (GE Appliances, Haier)" userId="bc553f95-86a8-4bba-97b2-deae9b2a80c5" providerId="ADAL" clId="{445B7F6E-98DF-420C-847C-EE85912A1CE1}" dt="2024-08-21T12:16:16.482" v="4008"/>
          <ac:spMkLst>
            <pc:docMk/>
            <pc:sldMk cId="189951604" sldId="267"/>
            <ac:spMk id="2" creationId="{0F323420-51E9-D4AC-DB36-58DC64A912B5}"/>
          </ac:spMkLst>
        </pc:spChg>
        <pc:spChg chg="del">
          <ac:chgData name="Sweatt, Corey (GE Appliances, Haier)" userId="bc553f95-86a8-4bba-97b2-deae9b2a80c5" providerId="ADAL" clId="{445B7F6E-98DF-420C-847C-EE85912A1CE1}" dt="2024-08-08T17:25:43.345" v="2178" actId="478"/>
          <ac:spMkLst>
            <pc:docMk/>
            <pc:sldMk cId="189951604" sldId="267"/>
            <ac:spMk id="2" creationId="{4D5E5DFE-F383-C7BB-0A5E-C1E6D894396D}"/>
          </ac:spMkLst>
        </pc:spChg>
        <pc:spChg chg="del">
          <ac:chgData name="Sweatt, Corey (GE Appliances, Haier)" userId="bc553f95-86a8-4bba-97b2-deae9b2a80c5" providerId="ADAL" clId="{445B7F6E-98DF-420C-847C-EE85912A1CE1}" dt="2024-08-08T17:25:44.800" v="2179" actId="478"/>
          <ac:spMkLst>
            <pc:docMk/>
            <pc:sldMk cId="189951604" sldId="267"/>
            <ac:spMk id="3" creationId="{18EEDC9C-887F-73B7-6CA4-D7443C5AF8FE}"/>
          </ac:spMkLst>
        </pc:spChg>
        <pc:spChg chg="add mod">
          <ac:chgData name="Sweatt, Corey (GE Appliances, Haier)" userId="bc553f95-86a8-4bba-97b2-deae9b2a80c5" providerId="ADAL" clId="{445B7F6E-98DF-420C-847C-EE85912A1CE1}" dt="2024-08-08T17:26:22.684" v="2184" actId="207"/>
          <ac:spMkLst>
            <pc:docMk/>
            <pc:sldMk cId="189951604" sldId="267"/>
            <ac:spMk id="6" creationId="{B42CC57F-1592-53F9-A465-74F0A580A093}"/>
          </ac:spMkLst>
        </pc:spChg>
        <pc:spChg chg="add mod">
          <ac:chgData name="Sweatt, Corey (GE Appliances, Haier)" userId="bc553f95-86a8-4bba-97b2-deae9b2a80c5" providerId="ADAL" clId="{445B7F6E-98DF-420C-847C-EE85912A1CE1}" dt="2024-08-08T17:26:46.767" v="2217" actId="1076"/>
          <ac:spMkLst>
            <pc:docMk/>
            <pc:sldMk cId="189951604" sldId="267"/>
            <ac:spMk id="7" creationId="{42FAD26F-02C8-8250-72B5-7B1EE7E9BB3C}"/>
          </ac:spMkLst>
        </pc:spChg>
        <pc:picChg chg="add mod">
          <ac:chgData name="Sweatt, Corey (GE Appliances, Haier)" userId="bc553f95-86a8-4bba-97b2-deae9b2a80c5" providerId="ADAL" clId="{445B7F6E-98DF-420C-847C-EE85912A1CE1}" dt="2024-08-08T17:26:16.113" v="2181" actId="1076"/>
          <ac:picMkLst>
            <pc:docMk/>
            <pc:sldMk cId="189951604" sldId="267"/>
            <ac:picMk id="5" creationId="{611F6B66-5F8F-F031-4C43-D3325F801284}"/>
          </ac:picMkLst>
        </pc:picChg>
        <pc:cxnChg chg="add mod">
          <ac:chgData name="Sweatt, Corey (GE Appliances, Haier)" userId="bc553f95-86a8-4bba-97b2-deae9b2a80c5" providerId="ADAL" clId="{445B7F6E-98DF-420C-847C-EE85912A1CE1}" dt="2024-08-08T17:26:51.479" v="2219" actId="208"/>
          <ac:cxnSpMkLst>
            <pc:docMk/>
            <pc:sldMk cId="189951604" sldId="267"/>
            <ac:cxnSpMk id="9" creationId="{09C4A370-7E7D-D217-6E7A-8658718DEFAA}"/>
          </ac:cxnSpMkLst>
        </pc:cxnChg>
      </pc:sldChg>
      <pc:sldChg chg="addSp delSp modSp new mod ord">
        <pc:chgData name="Sweatt, Corey (GE Appliances, Haier)" userId="bc553f95-86a8-4bba-97b2-deae9b2a80c5" providerId="ADAL" clId="{445B7F6E-98DF-420C-847C-EE85912A1CE1}" dt="2024-08-09T14:16:25.818" v="2823"/>
        <pc:sldMkLst>
          <pc:docMk/>
          <pc:sldMk cId="4058968964" sldId="268"/>
        </pc:sldMkLst>
        <pc:spChg chg="del">
          <ac:chgData name="Sweatt, Corey (GE Appliances, Haier)" userId="bc553f95-86a8-4bba-97b2-deae9b2a80c5" providerId="ADAL" clId="{445B7F6E-98DF-420C-847C-EE85912A1CE1}" dt="2024-08-08T17:29:07.428" v="2365" actId="478"/>
          <ac:spMkLst>
            <pc:docMk/>
            <pc:sldMk cId="4058968964" sldId="268"/>
            <ac:spMk id="2" creationId="{5F9BCE4F-A6B2-191E-CE75-6A12640BA51F}"/>
          </ac:spMkLst>
        </pc:spChg>
        <pc:spChg chg="del">
          <ac:chgData name="Sweatt, Corey (GE Appliances, Haier)" userId="bc553f95-86a8-4bba-97b2-deae9b2a80c5" providerId="ADAL" clId="{445B7F6E-98DF-420C-847C-EE85912A1CE1}" dt="2024-08-08T17:29:08.561" v="2366" actId="478"/>
          <ac:spMkLst>
            <pc:docMk/>
            <pc:sldMk cId="4058968964" sldId="268"/>
            <ac:spMk id="3" creationId="{6260E0F5-9A9B-7DA7-DDDC-6F18BFF4E4AD}"/>
          </ac:spMkLst>
        </pc:spChg>
        <pc:spChg chg="add mod">
          <ac:chgData name="Sweatt, Corey (GE Appliances, Haier)" userId="bc553f95-86a8-4bba-97b2-deae9b2a80c5" providerId="ADAL" clId="{445B7F6E-98DF-420C-847C-EE85912A1CE1}" dt="2024-08-08T17:29:17.746" v="2394" actId="14100"/>
          <ac:spMkLst>
            <pc:docMk/>
            <pc:sldMk cId="4058968964" sldId="268"/>
            <ac:spMk id="4" creationId="{3C14852E-C2EC-01EB-8536-80374BFB4D4F}"/>
          </ac:spMkLst>
        </pc:spChg>
        <pc:spChg chg="add mod">
          <ac:chgData name="Sweatt, Corey (GE Appliances, Haier)" userId="bc553f95-86a8-4bba-97b2-deae9b2a80c5" providerId="ADAL" clId="{445B7F6E-98DF-420C-847C-EE85912A1CE1}" dt="2024-08-08T17:32:51.673" v="2407" actId="20577"/>
          <ac:spMkLst>
            <pc:docMk/>
            <pc:sldMk cId="4058968964" sldId="268"/>
            <ac:spMk id="5" creationId="{9FF9B34E-7DBB-C142-5079-F271F89859BE}"/>
          </ac:spMkLst>
        </pc:spChg>
        <pc:spChg chg="add">
          <ac:chgData name="Sweatt, Corey (GE Appliances, Haier)" userId="bc553f95-86a8-4bba-97b2-deae9b2a80c5" providerId="ADAL" clId="{445B7F6E-98DF-420C-847C-EE85912A1CE1}" dt="2024-08-08T17:31:08.878" v="2396"/>
          <ac:spMkLst>
            <pc:docMk/>
            <pc:sldMk cId="4058968964" sldId="268"/>
            <ac:spMk id="6" creationId="{81BE783E-8F8D-5BAC-2A1B-D6A0258317BB}"/>
          </ac:spMkLst>
        </pc:spChg>
      </pc:sldChg>
      <pc:sldChg chg="addSp delSp modSp new mod">
        <pc:chgData name="Sweatt, Corey (GE Appliances, Haier)" userId="bc553f95-86a8-4bba-97b2-deae9b2a80c5" providerId="ADAL" clId="{445B7F6E-98DF-420C-847C-EE85912A1CE1}" dt="2024-08-21T12:16:42.858" v="4030" actId="1076"/>
        <pc:sldMkLst>
          <pc:docMk/>
          <pc:sldMk cId="3413103329" sldId="269"/>
        </pc:sldMkLst>
        <pc:spChg chg="del">
          <ac:chgData name="Sweatt, Corey (GE Appliances, Haier)" userId="bc553f95-86a8-4bba-97b2-deae9b2a80c5" providerId="ADAL" clId="{445B7F6E-98DF-420C-847C-EE85912A1CE1}" dt="2024-08-08T17:34:49.045" v="2430" actId="478"/>
          <ac:spMkLst>
            <pc:docMk/>
            <pc:sldMk cId="3413103329" sldId="269"/>
            <ac:spMk id="2" creationId="{3B598591-1EBB-AE69-6832-2BF8F600656A}"/>
          </ac:spMkLst>
        </pc:spChg>
        <pc:spChg chg="add mod">
          <ac:chgData name="Sweatt, Corey (GE Appliances, Haier)" userId="bc553f95-86a8-4bba-97b2-deae9b2a80c5" providerId="ADAL" clId="{445B7F6E-98DF-420C-847C-EE85912A1CE1}" dt="2024-08-21T12:16:42.858" v="4030" actId="1076"/>
          <ac:spMkLst>
            <pc:docMk/>
            <pc:sldMk cId="3413103329" sldId="269"/>
            <ac:spMk id="2" creationId="{AED3DB07-517A-52DE-1C47-B432D6065876}"/>
          </ac:spMkLst>
        </pc:spChg>
        <pc:spChg chg="del">
          <ac:chgData name="Sweatt, Corey (GE Appliances, Haier)" userId="bc553f95-86a8-4bba-97b2-deae9b2a80c5" providerId="ADAL" clId="{445B7F6E-98DF-420C-847C-EE85912A1CE1}" dt="2024-08-08T17:34:49.989" v="2431" actId="478"/>
          <ac:spMkLst>
            <pc:docMk/>
            <pc:sldMk cId="3413103329" sldId="269"/>
            <ac:spMk id="3" creationId="{20AFFE02-7E27-EB9B-4881-B2529A1E4606}"/>
          </ac:spMkLst>
        </pc:spChg>
        <pc:spChg chg="add mod">
          <ac:chgData name="Sweatt, Corey (GE Appliances, Haier)" userId="bc553f95-86a8-4bba-97b2-deae9b2a80c5" providerId="ADAL" clId="{445B7F6E-98DF-420C-847C-EE85912A1CE1}" dt="2024-08-09T14:15:55.911" v="2816" actId="1076"/>
          <ac:spMkLst>
            <pc:docMk/>
            <pc:sldMk cId="3413103329" sldId="269"/>
            <ac:spMk id="4" creationId="{251FC46D-E0F4-6E5C-4D6C-3B26EDCC7199}"/>
          </ac:spMkLst>
        </pc:spChg>
        <pc:spChg chg="add mod">
          <ac:chgData name="Sweatt, Corey (GE Appliances, Haier)" userId="bc553f95-86a8-4bba-97b2-deae9b2a80c5" providerId="ADAL" clId="{445B7F6E-98DF-420C-847C-EE85912A1CE1}" dt="2024-08-08T17:37:34.194" v="2546" actId="207"/>
          <ac:spMkLst>
            <pc:docMk/>
            <pc:sldMk cId="3413103329" sldId="269"/>
            <ac:spMk id="5" creationId="{C32B7A4E-C996-3C72-CF84-CF777F4E61C3}"/>
          </ac:spMkLst>
        </pc:spChg>
        <pc:picChg chg="add mod">
          <ac:chgData name="Sweatt, Corey (GE Appliances, Haier)" userId="bc553f95-86a8-4bba-97b2-deae9b2a80c5" providerId="ADAL" clId="{445B7F6E-98DF-420C-847C-EE85912A1CE1}" dt="2024-08-09T14:16:00.494" v="2818" actId="1076"/>
          <ac:picMkLst>
            <pc:docMk/>
            <pc:sldMk cId="3413103329" sldId="269"/>
            <ac:picMk id="3" creationId="{3AB1B793-9A4C-CC82-51BA-C1B835757A7D}"/>
          </ac:picMkLst>
        </pc:picChg>
        <pc:picChg chg="add mod">
          <ac:chgData name="Sweatt, Corey (GE Appliances, Haier)" userId="bc553f95-86a8-4bba-97b2-deae9b2a80c5" providerId="ADAL" clId="{445B7F6E-98DF-420C-847C-EE85912A1CE1}" dt="2024-08-09T14:16:06.654" v="2821" actId="1076"/>
          <ac:picMkLst>
            <pc:docMk/>
            <pc:sldMk cId="3413103329" sldId="269"/>
            <ac:picMk id="9" creationId="{B2D94DA6-0F6A-9BF1-F101-0D521A7CA8A8}"/>
          </ac:picMkLst>
        </pc:picChg>
        <pc:picChg chg="add mod">
          <ac:chgData name="Sweatt, Corey (GE Appliances, Haier)" userId="bc553f95-86a8-4bba-97b2-deae9b2a80c5" providerId="ADAL" clId="{445B7F6E-98DF-420C-847C-EE85912A1CE1}" dt="2024-08-08T17:37:00.072" v="2440" actId="1076"/>
          <ac:picMkLst>
            <pc:docMk/>
            <pc:sldMk cId="3413103329" sldId="269"/>
            <ac:picMk id="2050" creationId="{B8467935-60C7-E5FD-E50B-8A498EB99D35}"/>
          </ac:picMkLst>
        </pc:picChg>
        <pc:cxnChg chg="add mod">
          <ac:chgData name="Sweatt, Corey (GE Appliances, Haier)" userId="bc553f95-86a8-4bba-97b2-deae9b2a80c5" providerId="ADAL" clId="{445B7F6E-98DF-420C-847C-EE85912A1CE1}" dt="2024-08-09T14:15:55.911" v="2816" actId="1076"/>
          <ac:cxnSpMkLst>
            <pc:docMk/>
            <pc:sldMk cId="3413103329" sldId="269"/>
            <ac:cxnSpMk id="7" creationId="{D19C1FF7-E24A-E5D9-C71F-26BDC9B71C9C}"/>
          </ac:cxnSpMkLst>
        </pc:cxnChg>
      </pc:sldChg>
      <pc:sldChg chg="addSp delSp modSp new mod ord">
        <pc:chgData name="Sweatt, Corey (GE Appliances, Haier)" userId="bc553f95-86a8-4bba-97b2-deae9b2a80c5" providerId="ADAL" clId="{445B7F6E-98DF-420C-847C-EE85912A1CE1}" dt="2024-08-09T14:41:31.132" v="2838" actId="14100"/>
        <pc:sldMkLst>
          <pc:docMk/>
          <pc:sldMk cId="4017977169" sldId="270"/>
        </pc:sldMkLst>
        <pc:spChg chg="del">
          <ac:chgData name="Sweatt, Corey (GE Appliances, Haier)" userId="bc553f95-86a8-4bba-97b2-deae9b2a80c5" providerId="ADAL" clId="{445B7F6E-98DF-420C-847C-EE85912A1CE1}" dt="2024-08-08T18:59:05.738" v="2642" actId="478"/>
          <ac:spMkLst>
            <pc:docMk/>
            <pc:sldMk cId="4017977169" sldId="270"/>
            <ac:spMk id="2" creationId="{F0D8AEDE-7571-66FB-81E8-CE1AB0E5B01C}"/>
          </ac:spMkLst>
        </pc:spChg>
        <pc:spChg chg="del">
          <ac:chgData name="Sweatt, Corey (GE Appliances, Haier)" userId="bc553f95-86a8-4bba-97b2-deae9b2a80c5" providerId="ADAL" clId="{445B7F6E-98DF-420C-847C-EE85912A1CE1}" dt="2024-08-08T18:59:07.906" v="2643" actId="478"/>
          <ac:spMkLst>
            <pc:docMk/>
            <pc:sldMk cId="4017977169" sldId="270"/>
            <ac:spMk id="3" creationId="{5B5BFA53-CB9F-1559-8C42-77DEF2993983}"/>
          </ac:spMkLst>
        </pc:spChg>
        <pc:spChg chg="add del mod">
          <ac:chgData name="Sweatt, Corey (GE Appliances, Haier)" userId="bc553f95-86a8-4bba-97b2-deae9b2a80c5" providerId="ADAL" clId="{445B7F6E-98DF-420C-847C-EE85912A1CE1}" dt="2024-08-09T14:08:49.711" v="2695" actId="478"/>
          <ac:spMkLst>
            <pc:docMk/>
            <pc:sldMk cId="4017977169" sldId="270"/>
            <ac:spMk id="6" creationId="{3D441090-AB82-EED5-F5F6-E45DE02768AC}"/>
          </ac:spMkLst>
        </pc:spChg>
        <pc:spChg chg="add del mod">
          <ac:chgData name="Sweatt, Corey (GE Appliances, Haier)" userId="bc553f95-86a8-4bba-97b2-deae9b2a80c5" providerId="ADAL" clId="{445B7F6E-98DF-420C-847C-EE85912A1CE1}" dt="2024-08-09T14:08:49.711" v="2695" actId="478"/>
          <ac:spMkLst>
            <pc:docMk/>
            <pc:sldMk cId="4017977169" sldId="270"/>
            <ac:spMk id="7" creationId="{57A15928-4E3E-89B8-845E-65CA34B6DE9C}"/>
          </ac:spMkLst>
        </pc:spChg>
        <pc:spChg chg="add del mod">
          <ac:chgData name="Sweatt, Corey (GE Appliances, Haier)" userId="bc553f95-86a8-4bba-97b2-deae9b2a80c5" providerId="ADAL" clId="{445B7F6E-98DF-420C-847C-EE85912A1CE1}" dt="2024-08-09T14:08:49.711" v="2695" actId="478"/>
          <ac:spMkLst>
            <pc:docMk/>
            <pc:sldMk cId="4017977169" sldId="270"/>
            <ac:spMk id="8" creationId="{985B528F-C8D6-D65D-76D9-5BB320E89D8E}"/>
          </ac:spMkLst>
        </pc:spChg>
        <pc:spChg chg="add del mod">
          <ac:chgData name="Sweatt, Corey (GE Appliances, Haier)" userId="bc553f95-86a8-4bba-97b2-deae9b2a80c5" providerId="ADAL" clId="{445B7F6E-98DF-420C-847C-EE85912A1CE1}" dt="2024-08-09T14:08:49.711" v="2695" actId="478"/>
          <ac:spMkLst>
            <pc:docMk/>
            <pc:sldMk cId="4017977169" sldId="270"/>
            <ac:spMk id="9" creationId="{3CDB7F3D-019E-6606-36D9-0D4A2617E1FB}"/>
          </ac:spMkLst>
        </pc:spChg>
        <pc:spChg chg="add del mod">
          <ac:chgData name="Sweatt, Corey (GE Appliances, Haier)" userId="bc553f95-86a8-4bba-97b2-deae9b2a80c5" providerId="ADAL" clId="{445B7F6E-98DF-420C-847C-EE85912A1CE1}" dt="2024-08-09T14:08:49.711" v="2695" actId="478"/>
          <ac:spMkLst>
            <pc:docMk/>
            <pc:sldMk cId="4017977169" sldId="270"/>
            <ac:spMk id="10" creationId="{C95419B7-18C1-57F7-D310-97694D3ADA1A}"/>
          </ac:spMkLst>
        </pc:spChg>
        <pc:spChg chg="add del mod">
          <ac:chgData name="Sweatt, Corey (GE Appliances, Haier)" userId="bc553f95-86a8-4bba-97b2-deae9b2a80c5" providerId="ADAL" clId="{445B7F6E-98DF-420C-847C-EE85912A1CE1}" dt="2024-08-09T14:08:49.711" v="2695" actId="478"/>
          <ac:spMkLst>
            <pc:docMk/>
            <pc:sldMk cId="4017977169" sldId="270"/>
            <ac:spMk id="11" creationId="{94ADD9F5-73A2-5506-B376-A6BDD099E2BE}"/>
          </ac:spMkLst>
        </pc:spChg>
        <pc:spChg chg="add del mod">
          <ac:chgData name="Sweatt, Corey (GE Appliances, Haier)" userId="bc553f95-86a8-4bba-97b2-deae9b2a80c5" providerId="ADAL" clId="{445B7F6E-98DF-420C-847C-EE85912A1CE1}" dt="2024-08-09T14:08:49.711" v="2695" actId="478"/>
          <ac:spMkLst>
            <pc:docMk/>
            <pc:sldMk cId="4017977169" sldId="270"/>
            <ac:spMk id="12" creationId="{A883F425-2D0E-86D8-B0D5-7DB0A6361357}"/>
          </ac:spMkLst>
        </pc:spChg>
        <pc:spChg chg="add del mod">
          <ac:chgData name="Sweatt, Corey (GE Appliances, Haier)" userId="bc553f95-86a8-4bba-97b2-deae9b2a80c5" providerId="ADAL" clId="{445B7F6E-98DF-420C-847C-EE85912A1CE1}" dt="2024-08-09T14:08:49.711" v="2695" actId="478"/>
          <ac:spMkLst>
            <pc:docMk/>
            <pc:sldMk cId="4017977169" sldId="270"/>
            <ac:spMk id="13" creationId="{53129F1A-9C8F-5B9C-DC9F-846E13AB68B0}"/>
          </ac:spMkLst>
        </pc:spChg>
        <pc:spChg chg="add mod">
          <ac:chgData name="Sweatt, Corey (GE Appliances, Haier)" userId="bc553f95-86a8-4bba-97b2-deae9b2a80c5" providerId="ADAL" clId="{445B7F6E-98DF-420C-847C-EE85912A1CE1}" dt="2024-08-09T14:41:26.172" v="2836" actId="1076"/>
          <ac:spMkLst>
            <pc:docMk/>
            <pc:sldMk cId="4017977169" sldId="270"/>
            <ac:spMk id="14" creationId="{FC535C2D-6FBA-FAFE-C56B-C1B34F8D6337}"/>
          </ac:spMkLst>
        </pc:spChg>
        <pc:spChg chg="add mod">
          <ac:chgData name="Sweatt, Corey (GE Appliances, Haier)" userId="bc553f95-86a8-4bba-97b2-deae9b2a80c5" providerId="ADAL" clId="{445B7F6E-98DF-420C-847C-EE85912A1CE1}" dt="2024-08-09T14:13:22.591" v="2754" actId="1076"/>
          <ac:spMkLst>
            <pc:docMk/>
            <pc:sldMk cId="4017977169" sldId="270"/>
            <ac:spMk id="21" creationId="{F978EE5D-58CF-AE47-85EA-49BD65F5A3F7}"/>
          </ac:spMkLst>
        </pc:spChg>
        <pc:picChg chg="add mod">
          <ac:chgData name="Sweatt, Corey (GE Appliances, Haier)" userId="bc553f95-86a8-4bba-97b2-deae9b2a80c5" providerId="ADAL" clId="{445B7F6E-98DF-420C-847C-EE85912A1CE1}" dt="2024-08-09T14:08:56.583" v="2698" actId="1076"/>
          <ac:picMkLst>
            <pc:docMk/>
            <pc:sldMk cId="4017977169" sldId="270"/>
            <ac:picMk id="2" creationId="{1F1D2691-BF4A-4B27-BA90-73CF6080E946}"/>
          </ac:picMkLst>
        </pc:picChg>
        <pc:picChg chg="add del mod">
          <ac:chgData name="Sweatt, Corey (GE Appliances, Haier)" userId="bc553f95-86a8-4bba-97b2-deae9b2a80c5" providerId="ADAL" clId="{445B7F6E-98DF-420C-847C-EE85912A1CE1}" dt="2024-08-09T14:40:21.685" v="2824" actId="478"/>
          <ac:picMkLst>
            <pc:docMk/>
            <pc:sldMk cId="4017977169" sldId="270"/>
            <ac:picMk id="4" creationId="{40B80D08-BC78-BDE2-A151-90F61CACC4EA}"/>
          </ac:picMkLst>
        </pc:picChg>
        <pc:picChg chg="add del">
          <ac:chgData name="Sweatt, Corey (GE Appliances, Haier)" userId="bc553f95-86a8-4bba-97b2-deae9b2a80c5" providerId="ADAL" clId="{445B7F6E-98DF-420C-847C-EE85912A1CE1}" dt="2024-08-09T14:08:46.635" v="2694" actId="478"/>
          <ac:picMkLst>
            <pc:docMk/>
            <pc:sldMk cId="4017977169" sldId="270"/>
            <ac:picMk id="5" creationId="{C14AF138-B059-11DE-3DCE-8D6AE8DAB081}"/>
          </ac:picMkLst>
        </pc:picChg>
        <pc:picChg chg="add mod ord">
          <ac:chgData name="Sweatt, Corey (GE Appliances, Haier)" userId="bc553f95-86a8-4bba-97b2-deae9b2a80c5" providerId="ADAL" clId="{445B7F6E-98DF-420C-847C-EE85912A1CE1}" dt="2024-08-09T14:40:35.837" v="2830" actId="167"/>
          <ac:picMkLst>
            <pc:docMk/>
            <pc:sldMk cId="4017977169" sldId="270"/>
            <ac:picMk id="29" creationId="{246A86EF-3043-89DF-0BC0-ED16860D08A9}"/>
          </ac:picMkLst>
        </pc:picChg>
        <pc:cxnChg chg="add mod">
          <ac:chgData name="Sweatt, Corey (GE Appliances, Haier)" userId="bc553f95-86a8-4bba-97b2-deae9b2a80c5" providerId="ADAL" clId="{445B7F6E-98DF-420C-847C-EE85912A1CE1}" dt="2024-08-09T14:41:31.132" v="2838" actId="14100"/>
          <ac:cxnSpMkLst>
            <pc:docMk/>
            <pc:sldMk cId="4017977169" sldId="270"/>
            <ac:cxnSpMk id="16" creationId="{06E7C880-31D0-97D8-43EE-50D239EC3C11}"/>
          </ac:cxnSpMkLst>
        </pc:cxnChg>
        <pc:cxnChg chg="add mod">
          <ac:chgData name="Sweatt, Corey (GE Appliances, Haier)" userId="bc553f95-86a8-4bba-97b2-deae9b2a80c5" providerId="ADAL" clId="{445B7F6E-98DF-420C-847C-EE85912A1CE1}" dt="2024-08-09T14:40:42.307" v="2831" actId="14100"/>
          <ac:cxnSpMkLst>
            <pc:docMk/>
            <pc:sldMk cId="4017977169" sldId="270"/>
            <ac:cxnSpMk id="22" creationId="{0F53D869-6DBC-6351-2E6B-53F8CD50165C}"/>
          </ac:cxnSpMkLst>
        </pc:cxnChg>
        <pc:cxnChg chg="add mod">
          <ac:chgData name="Sweatt, Corey (GE Appliances, Haier)" userId="bc553f95-86a8-4bba-97b2-deae9b2a80c5" providerId="ADAL" clId="{445B7F6E-98DF-420C-847C-EE85912A1CE1}" dt="2024-08-09T14:40:45.083" v="2832" actId="14100"/>
          <ac:cxnSpMkLst>
            <pc:docMk/>
            <pc:sldMk cId="4017977169" sldId="270"/>
            <ac:cxnSpMk id="25" creationId="{6C72D579-C731-FC16-3299-D887FE8DBC4E}"/>
          </ac:cxnSpMkLst>
        </pc:cxnChg>
      </pc:sldChg>
      <pc:sldChg chg="addSp delSp modSp new mod ord">
        <pc:chgData name="Sweatt, Corey (GE Appliances, Haier)" userId="bc553f95-86a8-4bba-97b2-deae9b2a80c5" providerId="ADAL" clId="{445B7F6E-98DF-420C-847C-EE85912A1CE1}" dt="2024-08-21T12:02:30.956" v="3750" actId="20577"/>
        <pc:sldMkLst>
          <pc:docMk/>
          <pc:sldMk cId="2343176797" sldId="271"/>
        </pc:sldMkLst>
        <pc:spChg chg="del">
          <ac:chgData name="Sweatt, Corey (GE Appliances, Haier)" userId="bc553f95-86a8-4bba-97b2-deae9b2a80c5" providerId="ADAL" clId="{445B7F6E-98DF-420C-847C-EE85912A1CE1}" dt="2024-08-21T11:44:38.939" v="2911" actId="478"/>
          <ac:spMkLst>
            <pc:docMk/>
            <pc:sldMk cId="2343176797" sldId="271"/>
            <ac:spMk id="2" creationId="{5DA33843-20BB-5EB1-217C-EA68F615FF30}"/>
          </ac:spMkLst>
        </pc:spChg>
        <pc:spChg chg="del">
          <ac:chgData name="Sweatt, Corey (GE Appliances, Haier)" userId="bc553f95-86a8-4bba-97b2-deae9b2a80c5" providerId="ADAL" clId="{445B7F6E-98DF-420C-847C-EE85912A1CE1}" dt="2024-08-21T11:44:39.882" v="2912" actId="478"/>
          <ac:spMkLst>
            <pc:docMk/>
            <pc:sldMk cId="2343176797" sldId="271"/>
            <ac:spMk id="3" creationId="{9E68C398-3E44-4D33-10A2-B2F30C80D63C}"/>
          </ac:spMkLst>
        </pc:spChg>
        <pc:spChg chg="add mod">
          <ac:chgData name="Sweatt, Corey (GE Appliances, Haier)" userId="bc553f95-86a8-4bba-97b2-deae9b2a80c5" providerId="ADAL" clId="{445B7F6E-98DF-420C-847C-EE85912A1CE1}" dt="2024-08-21T12:02:30.956" v="3750" actId="20577"/>
          <ac:spMkLst>
            <pc:docMk/>
            <pc:sldMk cId="2343176797" sldId="271"/>
            <ac:spMk id="4" creationId="{B22E26A8-D4A4-594D-23D6-2D8CE14036A5}"/>
          </ac:spMkLst>
        </pc:spChg>
        <pc:spChg chg="add mod">
          <ac:chgData name="Sweatt, Corey (GE Appliances, Haier)" userId="bc553f95-86a8-4bba-97b2-deae9b2a80c5" providerId="ADAL" clId="{445B7F6E-98DF-420C-847C-EE85912A1CE1}" dt="2024-08-21T11:51:14.804" v="3417" actId="1035"/>
          <ac:spMkLst>
            <pc:docMk/>
            <pc:sldMk cId="2343176797" sldId="271"/>
            <ac:spMk id="12" creationId="{332DA7E9-0ACF-75A4-9C01-586A8A3B76E4}"/>
          </ac:spMkLst>
        </pc:spChg>
        <pc:spChg chg="add mod">
          <ac:chgData name="Sweatt, Corey (GE Appliances, Haier)" userId="bc553f95-86a8-4bba-97b2-deae9b2a80c5" providerId="ADAL" clId="{445B7F6E-98DF-420C-847C-EE85912A1CE1}" dt="2024-08-21T11:51:17.416" v="3435" actId="1035"/>
          <ac:spMkLst>
            <pc:docMk/>
            <pc:sldMk cId="2343176797" sldId="271"/>
            <ac:spMk id="15" creationId="{549C61F3-143F-95B0-8375-8C779F51D343}"/>
          </ac:spMkLst>
        </pc:spChg>
        <pc:spChg chg="add del">
          <ac:chgData name="Sweatt, Corey (GE Appliances, Haier)" userId="bc553f95-86a8-4bba-97b2-deae9b2a80c5" providerId="ADAL" clId="{445B7F6E-98DF-420C-847C-EE85912A1CE1}" dt="2024-08-21T11:48:53.341" v="3020" actId="478"/>
          <ac:spMkLst>
            <pc:docMk/>
            <pc:sldMk cId="2343176797" sldId="271"/>
            <ac:spMk id="19" creationId="{DCEDAC0C-9752-0632-D96A-326C21699701}"/>
          </ac:spMkLst>
        </pc:spChg>
        <pc:spChg chg="add mod">
          <ac:chgData name="Sweatt, Corey (GE Appliances, Haier)" userId="bc553f95-86a8-4bba-97b2-deae9b2a80c5" providerId="ADAL" clId="{445B7F6E-98DF-420C-847C-EE85912A1CE1}" dt="2024-08-21T11:49:04.899" v="3023" actId="207"/>
          <ac:spMkLst>
            <pc:docMk/>
            <pc:sldMk cId="2343176797" sldId="271"/>
            <ac:spMk id="20" creationId="{CC9F91AE-931F-1F74-2C67-0410BFEB63A9}"/>
          </ac:spMkLst>
        </pc:spChg>
        <pc:spChg chg="add mod">
          <ac:chgData name="Sweatt, Corey (GE Appliances, Haier)" userId="bc553f95-86a8-4bba-97b2-deae9b2a80c5" providerId="ADAL" clId="{445B7F6E-98DF-420C-847C-EE85912A1CE1}" dt="2024-08-21T11:49:13.335" v="3049" actId="20577"/>
          <ac:spMkLst>
            <pc:docMk/>
            <pc:sldMk cId="2343176797" sldId="271"/>
            <ac:spMk id="21" creationId="{A256A342-0A32-9C14-717B-FE7D9E0322C6}"/>
          </ac:spMkLst>
        </pc:spChg>
        <pc:spChg chg="add mod">
          <ac:chgData name="Sweatt, Corey (GE Appliances, Haier)" userId="bc553f95-86a8-4bba-97b2-deae9b2a80c5" providerId="ADAL" clId="{445B7F6E-98DF-420C-847C-EE85912A1CE1}" dt="2024-08-21T11:51:23.992" v="3464" actId="1035"/>
          <ac:spMkLst>
            <pc:docMk/>
            <pc:sldMk cId="2343176797" sldId="271"/>
            <ac:spMk id="28" creationId="{1402D29F-BCB6-64EB-4B70-2B79CFD97816}"/>
          </ac:spMkLst>
        </pc:spChg>
        <pc:picChg chg="add mod">
          <ac:chgData name="Sweatt, Corey (GE Appliances, Haier)" userId="bc553f95-86a8-4bba-97b2-deae9b2a80c5" providerId="ADAL" clId="{445B7F6E-98DF-420C-847C-EE85912A1CE1}" dt="2024-08-21T11:46:25.607" v="2957" actId="1076"/>
          <ac:picMkLst>
            <pc:docMk/>
            <pc:sldMk cId="2343176797" sldId="271"/>
            <ac:picMk id="5" creationId="{2F8AD5E4-7B8D-31E8-40C8-EEA5D6D68DFD}"/>
          </ac:picMkLst>
        </pc:picChg>
        <pc:picChg chg="add mod">
          <ac:chgData name="Sweatt, Corey (GE Appliances, Haier)" userId="bc553f95-86a8-4bba-97b2-deae9b2a80c5" providerId="ADAL" clId="{445B7F6E-98DF-420C-847C-EE85912A1CE1}" dt="2024-08-21T11:50:54.432" v="3303" actId="1035"/>
          <ac:picMkLst>
            <pc:docMk/>
            <pc:sldMk cId="2343176797" sldId="271"/>
            <ac:picMk id="6" creationId="{D2E57AAF-AEF7-DA80-CB99-D6675C30885E}"/>
          </ac:picMkLst>
        </pc:picChg>
        <pc:cxnChg chg="add mod">
          <ac:chgData name="Sweatt, Corey (GE Appliances, Haier)" userId="bc553f95-86a8-4bba-97b2-deae9b2a80c5" providerId="ADAL" clId="{445B7F6E-98DF-420C-847C-EE85912A1CE1}" dt="2024-08-21T11:51:01.095" v="3338" actId="1035"/>
          <ac:cxnSpMkLst>
            <pc:docMk/>
            <pc:sldMk cId="2343176797" sldId="271"/>
            <ac:cxnSpMk id="8" creationId="{BEBDF226-366B-0DEC-9942-98BB61EEE0DA}"/>
          </ac:cxnSpMkLst>
        </pc:cxnChg>
        <pc:cxnChg chg="add mod">
          <ac:chgData name="Sweatt, Corey (GE Appliances, Haier)" userId="bc553f95-86a8-4bba-97b2-deae9b2a80c5" providerId="ADAL" clId="{445B7F6E-98DF-420C-847C-EE85912A1CE1}" dt="2024-08-21T11:51:06.087" v="3358" actId="1035"/>
          <ac:cxnSpMkLst>
            <pc:docMk/>
            <pc:sldMk cId="2343176797" sldId="271"/>
            <ac:cxnSpMk id="11" creationId="{7EA5EE3B-47C2-F4EE-A012-79F6DAAB4391}"/>
          </ac:cxnSpMkLst>
        </pc:cxnChg>
        <pc:cxnChg chg="add mod">
          <ac:chgData name="Sweatt, Corey (GE Appliances, Haier)" userId="bc553f95-86a8-4bba-97b2-deae9b2a80c5" providerId="ADAL" clId="{445B7F6E-98DF-420C-847C-EE85912A1CE1}" dt="2024-08-21T11:51:11.420" v="3394" actId="1035"/>
          <ac:cxnSpMkLst>
            <pc:docMk/>
            <pc:sldMk cId="2343176797" sldId="271"/>
            <ac:cxnSpMk id="14" creationId="{FE7E4094-45AE-1B0D-A27E-54C8A7B5E22C}"/>
          </ac:cxnSpMkLst>
        </pc:cxnChg>
        <pc:cxnChg chg="add mod">
          <ac:chgData name="Sweatt, Corey (GE Appliances, Haier)" userId="bc553f95-86a8-4bba-97b2-deae9b2a80c5" providerId="ADAL" clId="{445B7F6E-98DF-420C-847C-EE85912A1CE1}" dt="2024-08-21T11:51:08.449" v="3376" actId="1035"/>
          <ac:cxnSpMkLst>
            <pc:docMk/>
            <pc:sldMk cId="2343176797" sldId="271"/>
            <ac:cxnSpMk id="16" creationId="{FC93207F-29D6-874D-18A8-EA6B7267A074}"/>
          </ac:cxnSpMkLst>
        </pc:cxnChg>
        <pc:cxnChg chg="add mod">
          <ac:chgData name="Sweatt, Corey (GE Appliances, Haier)" userId="bc553f95-86a8-4bba-97b2-deae9b2a80c5" providerId="ADAL" clId="{445B7F6E-98DF-420C-847C-EE85912A1CE1}" dt="2024-08-21T11:49:23.818" v="3052" actId="14100"/>
          <ac:cxnSpMkLst>
            <pc:docMk/>
            <pc:sldMk cId="2343176797" sldId="271"/>
            <ac:cxnSpMk id="22" creationId="{B4D89BAA-6941-3501-4D8D-463FA093F041}"/>
          </ac:cxnSpMkLst>
        </pc:cxnChg>
        <pc:cxnChg chg="add mod">
          <ac:chgData name="Sweatt, Corey (GE Appliances, Haier)" userId="bc553f95-86a8-4bba-97b2-deae9b2a80c5" providerId="ADAL" clId="{445B7F6E-98DF-420C-847C-EE85912A1CE1}" dt="2024-08-21T11:49:28.172" v="3055" actId="14100"/>
          <ac:cxnSpMkLst>
            <pc:docMk/>
            <pc:sldMk cId="2343176797" sldId="271"/>
            <ac:cxnSpMk id="25" creationId="{629EAFC4-53C4-CF15-8327-1FA471E16388}"/>
          </ac:cxnSpMkLst>
        </pc:cxnChg>
      </pc:sldChg>
      <pc:sldChg chg="addSp delSp modSp new mod ord">
        <pc:chgData name="Sweatt, Corey (GE Appliances, Haier)" userId="bc553f95-86a8-4bba-97b2-deae9b2a80c5" providerId="ADAL" clId="{445B7F6E-98DF-420C-847C-EE85912A1CE1}" dt="2024-08-21T12:02:57.606" v="3776" actId="14100"/>
        <pc:sldMkLst>
          <pc:docMk/>
          <pc:sldMk cId="2320572079" sldId="272"/>
        </pc:sldMkLst>
        <pc:spChg chg="del">
          <ac:chgData name="Sweatt, Corey (GE Appliances, Haier)" userId="bc553f95-86a8-4bba-97b2-deae9b2a80c5" providerId="ADAL" clId="{445B7F6E-98DF-420C-847C-EE85912A1CE1}" dt="2024-08-21T11:51:58.004" v="3466" actId="478"/>
          <ac:spMkLst>
            <pc:docMk/>
            <pc:sldMk cId="2320572079" sldId="272"/>
            <ac:spMk id="2" creationId="{62AD88C6-FA3B-5F29-6A1C-4FF0B424FDA3}"/>
          </ac:spMkLst>
        </pc:spChg>
        <pc:spChg chg="del">
          <ac:chgData name="Sweatt, Corey (GE Appliances, Haier)" userId="bc553f95-86a8-4bba-97b2-deae9b2a80c5" providerId="ADAL" clId="{445B7F6E-98DF-420C-847C-EE85912A1CE1}" dt="2024-08-21T11:51:59.044" v="3467" actId="478"/>
          <ac:spMkLst>
            <pc:docMk/>
            <pc:sldMk cId="2320572079" sldId="272"/>
            <ac:spMk id="3" creationId="{426F5BA1-9FFF-5743-1D9B-1B9F5C148020}"/>
          </ac:spMkLst>
        </pc:spChg>
        <pc:spChg chg="add mod">
          <ac:chgData name="Sweatt, Corey (GE Appliances, Haier)" userId="bc553f95-86a8-4bba-97b2-deae9b2a80c5" providerId="ADAL" clId="{445B7F6E-98DF-420C-847C-EE85912A1CE1}" dt="2024-08-21T12:02:57.606" v="3776" actId="14100"/>
          <ac:spMkLst>
            <pc:docMk/>
            <pc:sldMk cId="2320572079" sldId="272"/>
            <ac:spMk id="4" creationId="{0B975F71-C1ED-4D79-E843-8378A2DA6B59}"/>
          </ac:spMkLst>
        </pc:spChg>
        <pc:spChg chg="add mod">
          <ac:chgData name="Sweatt, Corey (GE Appliances, Haier)" userId="bc553f95-86a8-4bba-97b2-deae9b2a80c5" providerId="ADAL" clId="{445B7F6E-98DF-420C-847C-EE85912A1CE1}" dt="2024-08-21T11:57:06.758" v="3562" actId="20577"/>
          <ac:spMkLst>
            <pc:docMk/>
            <pc:sldMk cId="2320572079" sldId="272"/>
            <ac:spMk id="11" creationId="{28F2AFD2-0271-B70B-4E30-4DC5967A9A5B}"/>
          </ac:spMkLst>
        </pc:spChg>
        <pc:spChg chg="add del mod">
          <ac:chgData name="Sweatt, Corey (GE Appliances, Haier)" userId="bc553f95-86a8-4bba-97b2-deae9b2a80c5" providerId="ADAL" clId="{445B7F6E-98DF-420C-847C-EE85912A1CE1}" dt="2024-08-21T11:57:21.526" v="3565"/>
          <ac:spMkLst>
            <pc:docMk/>
            <pc:sldMk cId="2320572079" sldId="272"/>
            <ac:spMk id="14" creationId="{800F7CCF-96AF-0E94-A755-9F6C529E61D3}"/>
          </ac:spMkLst>
        </pc:spChg>
        <pc:spChg chg="add mod">
          <ac:chgData name="Sweatt, Corey (GE Appliances, Haier)" userId="bc553f95-86a8-4bba-97b2-deae9b2a80c5" providerId="ADAL" clId="{445B7F6E-98DF-420C-847C-EE85912A1CE1}" dt="2024-08-21T11:58:19.999" v="3690" actId="1076"/>
          <ac:spMkLst>
            <pc:docMk/>
            <pc:sldMk cId="2320572079" sldId="272"/>
            <ac:spMk id="17" creationId="{EBCAA097-7991-E312-2DE4-26CF54235497}"/>
          </ac:spMkLst>
        </pc:spChg>
        <pc:picChg chg="add mod">
          <ac:chgData name="Sweatt, Corey (GE Appliances, Haier)" userId="bc553f95-86a8-4bba-97b2-deae9b2a80c5" providerId="ADAL" clId="{445B7F6E-98DF-420C-847C-EE85912A1CE1}" dt="2024-08-21T11:54:57.436" v="3484" actId="1076"/>
          <ac:picMkLst>
            <pc:docMk/>
            <pc:sldMk cId="2320572079" sldId="272"/>
            <ac:picMk id="6" creationId="{52E640C4-9DF4-65FE-515D-745B6C1100E7}"/>
          </ac:picMkLst>
        </pc:picChg>
        <pc:picChg chg="add mod">
          <ac:chgData name="Sweatt, Corey (GE Appliances, Haier)" userId="bc553f95-86a8-4bba-97b2-deae9b2a80c5" providerId="ADAL" clId="{445B7F6E-98DF-420C-847C-EE85912A1CE1}" dt="2024-08-21T11:54:59.397" v="3485" actId="1076"/>
          <ac:picMkLst>
            <pc:docMk/>
            <pc:sldMk cId="2320572079" sldId="272"/>
            <ac:picMk id="8" creationId="{E7C4ED31-A935-7046-496F-7A728F562D94}"/>
          </ac:picMkLst>
        </pc:picChg>
        <pc:picChg chg="add mod">
          <ac:chgData name="Sweatt, Corey (GE Appliances, Haier)" userId="bc553f95-86a8-4bba-97b2-deae9b2a80c5" providerId="ADAL" clId="{445B7F6E-98DF-420C-847C-EE85912A1CE1}" dt="2024-08-21T11:54:55.579" v="3483" actId="1076"/>
          <ac:picMkLst>
            <pc:docMk/>
            <pc:sldMk cId="2320572079" sldId="272"/>
            <ac:picMk id="10" creationId="{3D1498B6-1F01-B249-611E-8ADCAF807A69}"/>
          </ac:picMkLst>
        </pc:picChg>
        <pc:picChg chg="add mod">
          <ac:chgData name="Sweatt, Corey (GE Appliances, Haier)" userId="bc553f95-86a8-4bba-97b2-deae9b2a80c5" providerId="ADAL" clId="{445B7F6E-98DF-420C-847C-EE85912A1CE1}" dt="2024-08-21T11:57:40.670" v="3568" actId="1076"/>
          <ac:picMkLst>
            <pc:docMk/>
            <pc:sldMk cId="2320572079" sldId="272"/>
            <ac:picMk id="16" creationId="{E7881686-05FF-55EA-62B0-E3F35247BA76}"/>
          </ac:picMkLst>
        </pc:picChg>
        <pc:cxnChg chg="add">
          <ac:chgData name="Sweatt, Corey (GE Appliances, Haier)" userId="bc553f95-86a8-4bba-97b2-deae9b2a80c5" providerId="ADAL" clId="{445B7F6E-98DF-420C-847C-EE85912A1CE1}" dt="2024-08-21T11:56:27.422" v="3543" actId="11529"/>
          <ac:cxnSpMkLst>
            <pc:docMk/>
            <pc:sldMk cId="2320572079" sldId="272"/>
            <ac:cxnSpMk id="13" creationId="{EE87C2BC-E11A-8965-9F71-2CD049E902F2}"/>
          </ac:cxnSpMkLst>
        </pc:cxnChg>
        <pc:cxnChg chg="add">
          <ac:chgData name="Sweatt, Corey (GE Appliances, Haier)" userId="bc553f95-86a8-4bba-97b2-deae9b2a80c5" providerId="ADAL" clId="{445B7F6E-98DF-420C-847C-EE85912A1CE1}" dt="2024-08-21T11:58:24.042" v="3691" actId="11529"/>
          <ac:cxnSpMkLst>
            <pc:docMk/>
            <pc:sldMk cId="2320572079" sldId="272"/>
            <ac:cxnSpMk id="19" creationId="{D6F30803-F184-A2D5-45CD-2DE2AA428F13}"/>
          </ac:cxnSpMkLst>
        </pc:cxnChg>
        <pc:cxnChg chg="add mod">
          <ac:chgData name="Sweatt, Corey (GE Appliances, Haier)" userId="bc553f95-86a8-4bba-97b2-deae9b2a80c5" providerId="ADAL" clId="{445B7F6E-98DF-420C-847C-EE85912A1CE1}" dt="2024-08-21T11:58:33.489" v="3695" actId="14100"/>
          <ac:cxnSpMkLst>
            <pc:docMk/>
            <pc:sldMk cId="2320572079" sldId="272"/>
            <ac:cxnSpMk id="20" creationId="{7D165A98-0F3F-EFC7-AA9F-CFA4A7F833D6}"/>
          </ac:cxnSpMkLst>
        </pc:cxnChg>
      </pc:sldChg>
      <pc:sldChg chg="addSp delSp modSp new mod ord">
        <pc:chgData name="Sweatt, Corey (GE Appliances, Haier)" userId="bc553f95-86a8-4bba-97b2-deae9b2a80c5" providerId="ADAL" clId="{445B7F6E-98DF-420C-847C-EE85912A1CE1}" dt="2024-08-21T12:05:52.011" v="3987" actId="20577"/>
        <pc:sldMkLst>
          <pc:docMk/>
          <pc:sldMk cId="4048113423" sldId="273"/>
        </pc:sldMkLst>
        <pc:spChg chg="del">
          <ac:chgData name="Sweatt, Corey (GE Appliances, Haier)" userId="bc553f95-86a8-4bba-97b2-deae9b2a80c5" providerId="ADAL" clId="{445B7F6E-98DF-420C-847C-EE85912A1CE1}" dt="2024-08-21T11:59:31.571" v="3699" actId="478"/>
          <ac:spMkLst>
            <pc:docMk/>
            <pc:sldMk cId="4048113423" sldId="273"/>
            <ac:spMk id="2" creationId="{43DBBC3A-3A9E-EA5A-38E3-8004E88228FF}"/>
          </ac:spMkLst>
        </pc:spChg>
        <pc:spChg chg="del">
          <ac:chgData name="Sweatt, Corey (GE Appliances, Haier)" userId="bc553f95-86a8-4bba-97b2-deae9b2a80c5" providerId="ADAL" clId="{445B7F6E-98DF-420C-847C-EE85912A1CE1}" dt="2024-08-21T11:59:33.039" v="3700" actId="478"/>
          <ac:spMkLst>
            <pc:docMk/>
            <pc:sldMk cId="4048113423" sldId="273"/>
            <ac:spMk id="3" creationId="{7AF3F192-6DF0-EAE7-38E9-FD278B4C48C6}"/>
          </ac:spMkLst>
        </pc:spChg>
        <pc:spChg chg="add mod">
          <ac:chgData name="Sweatt, Corey (GE Appliances, Haier)" userId="bc553f95-86a8-4bba-97b2-deae9b2a80c5" providerId="ADAL" clId="{445B7F6E-98DF-420C-847C-EE85912A1CE1}" dt="2024-08-21T12:02:10.302" v="3722" actId="14100"/>
          <ac:spMkLst>
            <pc:docMk/>
            <pc:sldMk cId="4048113423" sldId="273"/>
            <ac:spMk id="4" creationId="{31A7E388-5C16-0C9E-037A-07BD02934AB1}"/>
          </ac:spMkLst>
        </pc:spChg>
        <pc:spChg chg="add mod">
          <ac:chgData name="Sweatt, Corey (GE Appliances, Haier)" userId="bc553f95-86a8-4bba-97b2-deae9b2a80c5" providerId="ADAL" clId="{445B7F6E-98DF-420C-847C-EE85912A1CE1}" dt="2024-08-21T12:05:52.011" v="3987" actId="20577"/>
          <ac:spMkLst>
            <pc:docMk/>
            <pc:sldMk cId="4048113423" sldId="273"/>
            <ac:spMk id="9" creationId="{D9F7CAED-93E2-9EFB-7586-724526D926C9}"/>
          </ac:spMkLst>
        </pc:spChg>
        <pc:spChg chg="add mod">
          <ac:chgData name="Sweatt, Corey (GE Appliances, Haier)" userId="bc553f95-86a8-4bba-97b2-deae9b2a80c5" providerId="ADAL" clId="{445B7F6E-98DF-420C-847C-EE85912A1CE1}" dt="2024-08-21T12:05:06.960" v="3961" actId="20577"/>
          <ac:spMkLst>
            <pc:docMk/>
            <pc:sldMk cId="4048113423" sldId="273"/>
            <ac:spMk id="12" creationId="{484B6B7B-C853-3D1A-AFE8-8D9616AE0FFF}"/>
          </ac:spMkLst>
        </pc:spChg>
        <pc:picChg chg="add mod">
          <ac:chgData name="Sweatt, Corey (GE Appliances, Haier)" userId="bc553f95-86a8-4bba-97b2-deae9b2a80c5" providerId="ADAL" clId="{445B7F6E-98DF-420C-847C-EE85912A1CE1}" dt="2024-08-21T12:03:27.153" v="3778" actId="1076"/>
          <ac:picMkLst>
            <pc:docMk/>
            <pc:sldMk cId="4048113423" sldId="273"/>
            <ac:picMk id="6" creationId="{724B6536-45CF-B708-CE07-333987CE0761}"/>
          </ac:picMkLst>
        </pc:picChg>
        <pc:picChg chg="add mod">
          <ac:chgData name="Sweatt, Corey (GE Appliances, Haier)" userId="bc553f95-86a8-4bba-97b2-deae9b2a80c5" providerId="ADAL" clId="{445B7F6E-98DF-420C-847C-EE85912A1CE1}" dt="2024-08-21T12:04:37.682" v="3891" actId="1076"/>
          <ac:picMkLst>
            <pc:docMk/>
            <pc:sldMk cId="4048113423" sldId="273"/>
            <ac:picMk id="8" creationId="{2536A700-8475-5542-964B-89D6459A2360}"/>
          </ac:picMkLst>
        </pc:picChg>
        <pc:cxnChg chg="add mod">
          <ac:chgData name="Sweatt, Corey (GE Appliances, Haier)" userId="bc553f95-86a8-4bba-97b2-deae9b2a80c5" providerId="ADAL" clId="{445B7F6E-98DF-420C-847C-EE85912A1CE1}" dt="2024-08-21T12:04:24.565" v="3887" actId="208"/>
          <ac:cxnSpMkLst>
            <pc:docMk/>
            <pc:sldMk cId="4048113423" sldId="273"/>
            <ac:cxnSpMk id="11" creationId="{2E297EF1-ADA5-118D-4CB8-4B3C6BD3BC10}"/>
          </ac:cxnSpMkLst>
        </pc:cxnChg>
        <pc:cxnChg chg="add mod">
          <ac:chgData name="Sweatt, Corey (GE Appliances, Haier)" userId="bc553f95-86a8-4bba-97b2-deae9b2a80c5" providerId="ADAL" clId="{445B7F6E-98DF-420C-847C-EE85912A1CE1}" dt="2024-08-21T12:05:13.035" v="3963" actId="208"/>
          <ac:cxnSpMkLst>
            <pc:docMk/>
            <pc:sldMk cId="4048113423" sldId="273"/>
            <ac:cxnSpMk id="14" creationId="{347EA458-432C-3F00-19A6-32D7E072277A}"/>
          </ac:cxnSpMkLst>
        </pc:cxnChg>
      </pc:sldChg>
      <pc:sldChg chg="addSp delSp modSp new mod">
        <pc:chgData name="Sweatt, Corey (GE Appliances, Haier)" userId="bc553f95-86a8-4bba-97b2-deae9b2a80c5" providerId="ADAL" clId="{445B7F6E-98DF-420C-847C-EE85912A1CE1}" dt="2024-08-21T12:29:21.896" v="4289" actId="20577"/>
        <pc:sldMkLst>
          <pc:docMk/>
          <pc:sldMk cId="2298987923" sldId="274"/>
        </pc:sldMkLst>
        <pc:spChg chg="del">
          <ac:chgData name="Sweatt, Corey (GE Appliances, Haier)" userId="bc553f95-86a8-4bba-97b2-deae9b2a80c5" providerId="ADAL" clId="{445B7F6E-98DF-420C-847C-EE85912A1CE1}" dt="2024-08-21T12:20:23.460" v="4032" actId="478"/>
          <ac:spMkLst>
            <pc:docMk/>
            <pc:sldMk cId="2298987923" sldId="274"/>
            <ac:spMk id="2" creationId="{2429F79A-EC64-A105-328F-4DC0EB59B1C0}"/>
          </ac:spMkLst>
        </pc:spChg>
        <pc:spChg chg="del">
          <ac:chgData name="Sweatt, Corey (GE Appliances, Haier)" userId="bc553f95-86a8-4bba-97b2-deae9b2a80c5" providerId="ADAL" clId="{445B7F6E-98DF-420C-847C-EE85912A1CE1}" dt="2024-08-21T12:20:24.629" v="4033" actId="478"/>
          <ac:spMkLst>
            <pc:docMk/>
            <pc:sldMk cId="2298987923" sldId="274"/>
            <ac:spMk id="3" creationId="{3F5553FF-A7BD-7DFC-B827-034BA3ED9038}"/>
          </ac:spMkLst>
        </pc:spChg>
        <pc:spChg chg="add mod">
          <ac:chgData name="Sweatt, Corey (GE Appliances, Haier)" userId="bc553f95-86a8-4bba-97b2-deae9b2a80c5" providerId="ADAL" clId="{445B7F6E-98DF-420C-847C-EE85912A1CE1}" dt="2024-08-21T12:25:57.646" v="4066" actId="20577"/>
          <ac:spMkLst>
            <pc:docMk/>
            <pc:sldMk cId="2298987923" sldId="274"/>
            <ac:spMk id="6" creationId="{2AB3352D-7E8A-D590-D0A7-C5E1C0645B99}"/>
          </ac:spMkLst>
        </pc:spChg>
        <pc:spChg chg="add mod">
          <ac:chgData name="Sweatt, Corey (GE Appliances, Haier)" userId="bc553f95-86a8-4bba-97b2-deae9b2a80c5" providerId="ADAL" clId="{445B7F6E-98DF-420C-847C-EE85912A1CE1}" dt="2024-08-21T12:26:38.202" v="4192" actId="33524"/>
          <ac:spMkLst>
            <pc:docMk/>
            <pc:sldMk cId="2298987923" sldId="274"/>
            <ac:spMk id="7" creationId="{ADFFCEA2-6F6D-D03E-79F0-C6B8DF67D5B6}"/>
          </ac:spMkLst>
        </pc:spChg>
        <pc:spChg chg="add mod">
          <ac:chgData name="Sweatt, Corey (GE Appliances, Haier)" userId="bc553f95-86a8-4bba-97b2-deae9b2a80c5" providerId="ADAL" clId="{445B7F6E-98DF-420C-847C-EE85912A1CE1}" dt="2024-08-21T12:29:21.896" v="4289" actId="20577"/>
          <ac:spMkLst>
            <pc:docMk/>
            <pc:sldMk cId="2298987923" sldId="274"/>
            <ac:spMk id="10" creationId="{A8AFC755-0FEC-AE28-BCA9-015EA521BA6C}"/>
          </ac:spMkLst>
        </pc:spChg>
        <pc:picChg chg="add mod">
          <ac:chgData name="Sweatt, Corey (GE Appliances, Haier)" userId="bc553f95-86a8-4bba-97b2-deae9b2a80c5" providerId="ADAL" clId="{445B7F6E-98DF-420C-847C-EE85912A1CE1}" dt="2024-08-21T12:20:29.857" v="4036" actId="1076"/>
          <ac:picMkLst>
            <pc:docMk/>
            <pc:sldMk cId="2298987923" sldId="274"/>
            <ac:picMk id="5" creationId="{224F0014-D480-09CB-4D07-31508BB7B27F}"/>
          </ac:picMkLst>
        </pc:picChg>
        <pc:cxnChg chg="add mod">
          <ac:chgData name="Sweatt, Corey (GE Appliances, Haier)" userId="bc553f95-86a8-4bba-97b2-deae9b2a80c5" providerId="ADAL" clId="{445B7F6E-98DF-420C-847C-EE85912A1CE1}" dt="2024-08-21T12:26:43.143" v="4194" actId="208"/>
          <ac:cxnSpMkLst>
            <pc:docMk/>
            <pc:sldMk cId="2298987923" sldId="274"/>
            <ac:cxnSpMk id="9" creationId="{D78B9B23-32D5-95B0-370E-5BCDE1A1F8BE}"/>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geappliances.sharepoint.com/sites/technologyext/Water/Gas_Water_Heater/100925%20%20venting%20options/010_Design_subsystems/017-components/Resideo/Software/PV%20Software/Documentation/FV%20Sensor%20Location%20Data/FV_case%20_2_Winter_8_7_2024_11_45_A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Location Performance</a:t>
            </a:r>
          </a:p>
        </c:rich>
      </c:tx>
      <c:overlay val="0"/>
      <c:spPr>
        <a:noFill/>
        <a:ln>
          <a:noFill/>
        </a:ln>
        <a:effectLst/>
      </c:spPr>
    </c:title>
    <c:autoTitleDeleted val="0"/>
    <c:plotArea>
      <c:layout/>
      <c:scatterChart>
        <c:scatterStyle val="lineMarker"/>
        <c:varyColors val="0"/>
        <c:ser>
          <c:idx val="0"/>
          <c:order val="1"/>
          <c:tx>
            <c:strRef>
              <c:f>Normalized!$N$29</c:f>
              <c:strCache>
                <c:ptCount val="1"/>
                <c:pt idx="0">
                  <c:v>Thermistor 6-Bottom</c:v>
                </c:pt>
              </c:strCache>
            </c:strRef>
          </c:tx>
          <c:spPr>
            <a:ln w="19050" cap="rnd">
              <a:solidFill>
                <a:srgbClr val="FF0000"/>
              </a:solidFill>
              <a:round/>
            </a:ln>
            <a:effectLst/>
          </c:spPr>
          <c:marker>
            <c:symbol val="none"/>
          </c:marker>
          <c:xVal>
            <c:numRef>
              <c:f>Normalized!$A$30:$A$772</c:f>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f>Normalized!$N$30:$N$772</c:f>
              <c:numCache>
                <c:formatCode>General</c:formatCode>
                <c:ptCount val="743"/>
                <c:pt idx="0">
                  <c:v>30</c:v>
                </c:pt>
                <c:pt idx="1">
                  <c:v>30</c:v>
                </c:pt>
                <c:pt idx="2">
                  <c:v>30.215199999999996</c:v>
                </c:pt>
                <c:pt idx="3">
                  <c:v>29.892299999999999</c:v>
                </c:pt>
                <c:pt idx="4">
                  <c:v>29.892299999999999</c:v>
                </c:pt>
                <c:pt idx="5">
                  <c:v>30.107599999999998</c:v>
                </c:pt>
                <c:pt idx="6">
                  <c:v>30.107599999999998</c:v>
                </c:pt>
                <c:pt idx="7">
                  <c:v>30.107599999999998</c:v>
                </c:pt>
                <c:pt idx="8">
                  <c:v>30.107599999999998</c:v>
                </c:pt>
                <c:pt idx="9">
                  <c:v>30.107599999999998</c:v>
                </c:pt>
                <c:pt idx="10">
                  <c:v>30</c:v>
                </c:pt>
                <c:pt idx="11">
                  <c:v>30</c:v>
                </c:pt>
                <c:pt idx="12">
                  <c:v>30.107599999999998</c:v>
                </c:pt>
                <c:pt idx="13">
                  <c:v>30.107599999999998</c:v>
                </c:pt>
                <c:pt idx="14">
                  <c:v>30.215199999999996</c:v>
                </c:pt>
                <c:pt idx="15">
                  <c:v>30.215199999999996</c:v>
                </c:pt>
                <c:pt idx="16">
                  <c:v>30.107599999999998</c:v>
                </c:pt>
                <c:pt idx="17">
                  <c:v>30.107599999999998</c:v>
                </c:pt>
                <c:pt idx="18">
                  <c:v>29.892299999999999</c:v>
                </c:pt>
                <c:pt idx="19">
                  <c:v>29.892299999999999</c:v>
                </c:pt>
                <c:pt idx="20">
                  <c:v>29.784699999999994</c:v>
                </c:pt>
                <c:pt idx="21">
                  <c:v>29.784699999999994</c:v>
                </c:pt>
                <c:pt idx="22">
                  <c:v>29.784699999999994</c:v>
                </c:pt>
                <c:pt idx="23">
                  <c:v>29.784699999999994</c:v>
                </c:pt>
                <c:pt idx="24">
                  <c:v>29.892299999999999</c:v>
                </c:pt>
                <c:pt idx="25">
                  <c:v>29.892299999999999</c:v>
                </c:pt>
                <c:pt idx="26">
                  <c:v>29.677099999999996</c:v>
                </c:pt>
                <c:pt idx="27">
                  <c:v>29.677099999999996</c:v>
                </c:pt>
                <c:pt idx="28">
                  <c:v>29.569399999999995</c:v>
                </c:pt>
                <c:pt idx="29">
                  <c:v>29.569399999999995</c:v>
                </c:pt>
                <c:pt idx="30">
                  <c:v>29.569399999999995</c:v>
                </c:pt>
                <c:pt idx="31">
                  <c:v>29.354099999999995</c:v>
                </c:pt>
                <c:pt idx="32">
                  <c:v>29.784699999999994</c:v>
                </c:pt>
                <c:pt idx="33">
                  <c:v>29.461799999999997</c:v>
                </c:pt>
                <c:pt idx="34">
                  <c:v>29.569399999999995</c:v>
                </c:pt>
                <c:pt idx="35">
                  <c:v>29.569399999999995</c:v>
                </c:pt>
                <c:pt idx="36">
                  <c:v>29.354099999999995</c:v>
                </c:pt>
                <c:pt idx="37">
                  <c:v>29.461799999999997</c:v>
                </c:pt>
                <c:pt idx="38">
                  <c:v>29.246499999999997</c:v>
                </c:pt>
                <c:pt idx="39">
                  <c:v>29.784699999999994</c:v>
                </c:pt>
                <c:pt idx="40">
                  <c:v>29.784699999999994</c:v>
                </c:pt>
                <c:pt idx="41">
                  <c:v>30.107599999999998</c:v>
                </c:pt>
                <c:pt idx="42">
                  <c:v>30.107599999999998</c:v>
                </c:pt>
                <c:pt idx="43">
                  <c:v>29.892299999999999</c:v>
                </c:pt>
                <c:pt idx="44">
                  <c:v>29.784699999999994</c:v>
                </c:pt>
                <c:pt idx="45">
                  <c:v>29.784699999999994</c:v>
                </c:pt>
                <c:pt idx="46">
                  <c:v>29.784699999999994</c:v>
                </c:pt>
                <c:pt idx="47">
                  <c:v>29.892299999999999</c:v>
                </c:pt>
                <c:pt idx="48">
                  <c:v>30.322899999999997</c:v>
                </c:pt>
                <c:pt idx="49">
                  <c:v>30.107599999999998</c:v>
                </c:pt>
                <c:pt idx="50">
                  <c:v>30.215199999999996</c:v>
                </c:pt>
                <c:pt idx="51">
                  <c:v>30.322899999999997</c:v>
                </c:pt>
                <c:pt idx="52">
                  <c:v>30.322899999999997</c:v>
                </c:pt>
                <c:pt idx="53">
                  <c:v>30.322899999999997</c:v>
                </c:pt>
                <c:pt idx="54">
                  <c:v>30.107599999999998</c:v>
                </c:pt>
                <c:pt idx="55">
                  <c:v>30.322899999999997</c:v>
                </c:pt>
                <c:pt idx="56">
                  <c:v>30.215199999999996</c:v>
                </c:pt>
                <c:pt idx="57">
                  <c:v>30.215199999999996</c:v>
                </c:pt>
                <c:pt idx="58">
                  <c:v>30.107599999999998</c:v>
                </c:pt>
                <c:pt idx="59">
                  <c:v>30.215199999999996</c:v>
                </c:pt>
                <c:pt idx="60">
                  <c:v>30.215199999999996</c:v>
                </c:pt>
                <c:pt idx="61">
                  <c:v>30.322899999999997</c:v>
                </c:pt>
                <c:pt idx="62">
                  <c:v>30.322899999999997</c:v>
                </c:pt>
                <c:pt idx="63">
                  <c:v>30.322899999999997</c:v>
                </c:pt>
                <c:pt idx="64">
                  <c:v>30.215199999999996</c:v>
                </c:pt>
                <c:pt idx="65">
                  <c:v>30.107599999999998</c:v>
                </c:pt>
                <c:pt idx="66">
                  <c:v>30</c:v>
                </c:pt>
                <c:pt idx="67">
                  <c:v>30</c:v>
                </c:pt>
                <c:pt idx="68">
                  <c:v>30</c:v>
                </c:pt>
                <c:pt idx="69">
                  <c:v>30</c:v>
                </c:pt>
                <c:pt idx="70">
                  <c:v>29.892299999999999</c:v>
                </c:pt>
                <c:pt idx="71">
                  <c:v>29.892299999999999</c:v>
                </c:pt>
                <c:pt idx="72">
                  <c:v>29.892299999999999</c:v>
                </c:pt>
                <c:pt idx="73">
                  <c:v>30</c:v>
                </c:pt>
                <c:pt idx="74">
                  <c:v>29.892299999999999</c:v>
                </c:pt>
                <c:pt idx="75">
                  <c:v>29.784699999999994</c:v>
                </c:pt>
                <c:pt idx="76">
                  <c:v>29.569399999999995</c:v>
                </c:pt>
                <c:pt idx="77">
                  <c:v>29.569399999999995</c:v>
                </c:pt>
                <c:pt idx="78">
                  <c:v>29.569399999999995</c:v>
                </c:pt>
                <c:pt idx="79">
                  <c:v>29.892299999999999</c:v>
                </c:pt>
                <c:pt idx="80">
                  <c:v>29.677099999999996</c:v>
                </c:pt>
                <c:pt idx="81">
                  <c:v>29.677099999999996</c:v>
                </c:pt>
                <c:pt idx="82">
                  <c:v>29.677099999999996</c:v>
                </c:pt>
                <c:pt idx="83">
                  <c:v>29.677099999999996</c:v>
                </c:pt>
                <c:pt idx="84">
                  <c:v>29.892299999999999</c:v>
                </c:pt>
                <c:pt idx="85">
                  <c:v>29.784699999999994</c:v>
                </c:pt>
                <c:pt idx="86">
                  <c:v>29.784699999999994</c:v>
                </c:pt>
                <c:pt idx="87">
                  <c:v>30</c:v>
                </c:pt>
                <c:pt idx="88">
                  <c:v>29.784699999999994</c:v>
                </c:pt>
                <c:pt idx="89">
                  <c:v>29.892299999999999</c:v>
                </c:pt>
                <c:pt idx="90">
                  <c:v>30.215199999999996</c:v>
                </c:pt>
                <c:pt idx="91">
                  <c:v>30.107599999999998</c:v>
                </c:pt>
                <c:pt idx="92">
                  <c:v>30.107599999999998</c:v>
                </c:pt>
                <c:pt idx="93">
                  <c:v>30.538199999999996</c:v>
                </c:pt>
                <c:pt idx="94">
                  <c:v>30.322899999999997</c:v>
                </c:pt>
                <c:pt idx="95">
                  <c:v>30.430499999999995</c:v>
                </c:pt>
                <c:pt idx="96">
                  <c:v>30.215199999999996</c:v>
                </c:pt>
                <c:pt idx="97">
                  <c:v>30.645799999999994</c:v>
                </c:pt>
                <c:pt idx="98">
                  <c:v>30.968699999999998</c:v>
                </c:pt>
                <c:pt idx="99">
                  <c:v>31.183999999999997</c:v>
                </c:pt>
                <c:pt idx="100">
                  <c:v>31.6145</c:v>
                </c:pt>
                <c:pt idx="101">
                  <c:v>32.367999999999995</c:v>
                </c:pt>
                <c:pt idx="102">
                  <c:v>34.305499999999995</c:v>
                </c:pt>
                <c:pt idx="103">
                  <c:v>38.180399999999999</c:v>
                </c:pt>
                <c:pt idx="104">
                  <c:v>38.180399999999999</c:v>
                </c:pt>
                <c:pt idx="105">
                  <c:v>37.427</c:v>
                </c:pt>
                <c:pt idx="106">
                  <c:v>36.3506</c:v>
                </c:pt>
                <c:pt idx="107">
                  <c:v>35.812399999999997</c:v>
                </c:pt>
                <c:pt idx="108">
                  <c:v>35.381799999999998</c:v>
                </c:pt>
                <c:pt idx="109">
                  <c:v>35.058899999999994</c:v>
                </c:pt>
                <c:pt idx="110">
                  <c:v>34.843699999999998</c:v>
                </c:pt>
                <c:pt idx="111">
                  <c:v>34.735999999999997</c:v>
                </c:pt>
                <c:pt idx="112">
                  <c:v>34.951299999999996</c:v>
                </c:pt>
                <c:pt idx="113">
                  <c:v>34.735999999999997</c:v>
                </c:pt>
                <c:pt idx="114">
                  <c:v>34.735999999999997</c:v>
                </c:pt>
                <c:pt idx="115">
                  <c:v>34.628399999999999</c:v>
                </c:pt>
                <c:pt idx="116">
                  <c:v>34.735999999999997</c:v>
                </c:pt>
                <c:pt idx="117">
                  <c:v>34.628399999999999</c:v>
                </c:pt>
                <c:pt idx="118">
                  <c:v>35.058899999999994</c:v>
                </c:pt>
                <c:pt idx="119">
                  <c:v>35.058899999999994</c:v>
                </c:pt>
                <c:pt idx="120">
                  <c:v>35.058899999999994</c:v>
                </c:pt>
                <c:pt idx="121">
                  <c:v>34.951299999999996</c:v>
                </c:pt>
                <c:pt idx="122">
                  <c:v>35.2742</c:v>
                </c:pt>
                <c:pt idx="123">
                  <c:v>35.597099999999998</c:v>
                </c:pt>
                <c:pt idx="124">
                  <c:v>35.597099999999998</c:v>
                </c:pt>
                <c:pt idx="125">
                  <c:v>35.704799999999999</c:v>
                </c:pt>
                <c:pt idx="126">
                  <c:v>36.027699999999996</c:v>
                </c:pt>
                <c:pt idx="127">
                  <c:v>36.135299999999994</c:v>
                </c:pt>
                <c:pt idx="128">
                  <c:v>36.027699999999996</c:v>
                </c:pt>
                <c:pt idx="129">
                  <c:v>36.242899999999999</c:v>
                </c:pt>
                <c:pt idx="130">
                  <c:v>36.673499999999997</c:v>
                </c:pt>
                <c:pt idx="131">
                  <c:v>36.781099999999995</c:v>
                </c:pt>
                <c:pt idx="132">
                  <c:v>37.319299999999998</c:v>
                </c:pt>
                <c:pt idx="133">
                  <c:v>37.965199999999996</c:v>
                </c:pt>
                <c:pt idx="134">
                  <c:v>37.965199999999996</c:v>
                </c:pt>
                <c:pt idx="135">
                  <c:v>38.2881</c:v>
                </c:pt>
                <c:pt idx="136">
                  <c:v>38.395699999999998</c:v>
                </c:pt>
                <c:pt idx="137">
                  <c:v>38.503399999999999</c:v>
                </c:pt>
                <c:pt idx="138">
                  <c:v>38.610999999999997</c:v>
                </c:pt>
                <c:pt idx="139">
                  <c:v>38.180399999999999</c:v>
                </c:pt>
                <c:pt idx="140">
                  <c:v>38.503399999999999</c:v>
                </c:pt>
                <c:pt idx="141">
                  <c:v>39.041499999999999</c:v>
                </c:pt>
                <c:pt idx="142">
                  <c:v>39.9026</c:v>
                </c:pt>
                <c:pt idx="143">
                  <c:v>40.333199999999998</c:v>
                </c:pt>
                <c:pt idx="144">
                  <c:v>40.2256</c:v>
                </c:pt>
                <c:pt idx="145">
                  <c:v>40.548499999999997</c:v>
                </c:pt>
                <c:pt idx="146">
                  <c:v>40.548499999999997</c:v>
                </c:pt>
                <c:pt idx="147">
                  <c:v>41.301899999999996</c:v>
                </c:pt>
                <c:pt idx="148">
                  <c:v>40.656099999999995</c:v>
                </c:pt>
                <c:pt idx="149">
                  <c:v>41.0867</c:v>
                </c:pt>
                <c:pt idx="150">
                  <c:v>41.6248</c:v>
                </c:pt>
                <c:pt idx="151">
                  <c:v>41.6248</c:v>
                </c:pt>
                <c:pt idx="152">
                  <c:v>41.301899999999996</c:v>
                </c:pt>
                <c:pt idx="153">
                  <c:v>41.301899999999996</c:v>
                </c:pt>
                <c:pt idx="154">
                  <c:v>42.485899999999994</c:v>
                </c:pt>
                <c:pt idx="155">
                  <c:v>43.024099999999997</c:v>
                </c:pt>
                <c:pt idx="156">
                  <c:v>43.024099999999997</c:v>
                </c:pt>
                <c:pt idx="157">
                  <c:v>43.7776</c:v>
                </c:pt>
                <c:pt idx="158">
                  <c:v>43.885199999999998</c:v>
                </c:pt>
                <c:pt idx="159">
                  <c:v>44.100499999999997</c:v>
                </c:pt>
                <c:pt idx="160">
                  <c:v>43.7776</c:v>
                </c:pt>
                <c:pt idx="161">
                  <c:v>44.531099999999995</c:v>
                </c:pt>
                <c:pt idx="162">
                  <c:v>43.7776</c:v>
                </c:pt>
                <c:pt idx="163">
                  <c:v>44.100499999999997</c:v>
                </c:pt>
                <c:pt idx="164">
                  <c:v>45.284499999999994</c:v>
                </c:pt>
                <c:pt idx="165">
                  <c:v>45.069199999999995</c:v>
                </c:pt>
                <c:pt idx="166">
                  <c:v>45.069199999999995</c:v>
                </c:pt>
                <c:pt idx="167">
                  <c:v>45.392199999999995</c:v>
                </c:pt>
                <c:pt idx="168">
                  <c:v>45.392199999999995</c:v>
                </c:pt>
                <c:pt idx="169">
                  <c:v>46.145599999999995</c:v>
                </c:pt>
                <c:pt idx="170">
                  <c:v>51.742799999999995</c:v>
                </c:pt>
                <c:pt idx="171">
                  <c:v>60.784399999999998</c:v>
                </c:pt>
                <c:pt idx="172">
                  <c:v>63.152399999999993</c:v>
                </c:pt>
                <c:pt idx="173">
                  <c:v>62.937099999999994</c:v>
                </c:pt>
                <c:pt idx="174">
                  <c:v>62.076000000000001</c:v>
                </c:pt>
                <c:pt idx="175">
                  <c:v>62.2913</c:v>
                </c:pt>
                <c:pt idx="176">
                  <c:v>62.2913</c:v>
                </c:pt>
                <c:pt idx="177">
                  <c:v>60.569099999999999</c:v>
                </c:pt>
                <c:pt idx="178">
                  <c:v>59.169799999999995</c:v>
                </c:pt>
                <c:pt idx="179">
                  <c:v>59.169799999999995</c:v>
                </c:pt>
                <c:pt idx="180">
                  <c:v>59.492699999999992</c:v>
                </c:pt>
                <c:pt idx="181">
                  <c:v>59.277399999999993</c:v>
                </c:pt>
                <c:pt idx="182">
                  <c:v>59.277399999999993</c:v>
                </c:pt>
                <c:pt idx="183">
                  <c:v>59.385100000000001</c:v>
                </c:pt>
                <c:pt idx="184">
                  <c:v>59.277399999999993</c:v>
                </c:pt>
                <c:pt idx="185">
                  <c:v>59.707999999999991</c:v>
                </c:pt>
                <c:pt idx="186">
                  <c:v>59.707999999999991</c:v>
                </c:pt>
                <c:pt idx="187">
                  <c:v>59.707999999999991</c:v>
                </c:pt>
                <c:pt idx="188">
                  <c:v>59.707999999999991</c:v>
                </c:pt>
                <c:pt idx="189">
                  <c:v>59.707999999999991</c:v>
                </c:pt>
                <c:pt idx="190">
                  <c:v>59.815599999999996</c:v>
                </c:pt>
                <c:pt idx="191">
                  <c:v>59.492699999999992</c:v>
                </c:pt>
                <c:pt idx="192">
                  <c:v>60.3538</c:v>
                </c:pt>
                <c:pt idx="193">
                  <c:v>60.676700000000004</c:v>
                </c:pt>
                <c:pt idx="194">
                  <c:v>62.506599999999999</c:v>
                </c:pt>
                <c:pt idx="195">
                  <c:v>61.968399999999995</c:v>
                </c:pt>
                <c:pt idx="196">
                  <c:v>61.968399999999995</c:v>
                </c:pt>
                <c:pt idx="197">
                  <c:v>62.076000000000001</c:v>
                </c:pt>
                <c:pt idx="198">
                  <c:v>61.968399999999995</c:v>
                </c:pt>
                <c:pt idx="199">
                  <c:v>61.968399999999995</c:v>
                </c:pt>
                <c:pt idx="200">
                  <c:v>62.076000000000001</c:v>
                </c:pt>
                <c:pt idx="201">
                  <c:v>61.860700000000001</c:v>
                </c:pt>
                <c:pt idx="202">
                  <c:v>61.968399999999995</c:v>
                </c:pt>
                <c:pt idx="203">
                  <c:v>61.860700000000001</c:v>
                </c:pt>
                <c:pt idx="204">
                  <c:v>61.860700000000001</c:v>
                </c:pt>
                <c:pt idx="205">
                  <c:v>61.968399999999995</c:v>
                </c:pt>
                <c:pt idx="206">
                  <c:v>61.968399999999995</c:v>
                </c:pt>
                <c:pt idx="207">
                  <c:v>61.645499999999991</c:v>
                </c:pt>
                <c:pt idx="208">
                  <c:v>61.860700000000001</c:v>
                </c:pt>
                <c:pt idx="209">
                  <c:v>62.183699999999995</c:v>
                </c:pt>
                <c:pt idx="210">
                  <c:v>63.367699999999992</c:v>
                </c:pt>
                <c:pt idx="211">
                  <c:v>63.905899999999995</c:v>
                </c:pt>
                <c:pt idx="212">
                  <c:v>64.444099999999992</c:v>
                </c:pt>
                <c:pt idx="213">
                  <c:v>64.444099999999992</c:v>
                </c:pt>
                <c:pt idx="214">
                  <c:v>65.412800000000004</c:v>
                </c:pt>
                <c:pt idx="215">
                  <c:v>65.628099999999989</c:v>
                </c:pt>
                <c:pt idx="216">
                  <c:v>67.350300000000004</c:v>
                </c:pt>
                <c:pt idx="217">
                  <c:v>67.24260000000001</c:v>
                </c:pt>
                <c:pt idx="218">
                  <c:v>67.24260000000001</c:v>
                </c:pt>
                <c:pt idx="219">
                  <c:v>68.749599999999987</c:v>
                </c:pt>
                <c:pt idx="220">
                  <c:v>68.426600000000008</c:v>
                </c:pt>
                <c:pt idx="221">
                  <c:v>67.565499999999986</c:v>
                </c:pt>
                <c:pt idx="222">
                  <c:v>68.103700000000003</c:v>
                </c:pt>
                <c:pt idx="223">
                  <c:v>68.426600000000008</c:v>
                </c:pt>
                <c:pt idx="224">
                  <c:v>68.964799999999997</c:v>
                </c:pt>
                <c:pt idx="225">
                  <c:v>70.041200000000003</c:v>
                </c:pt>
                <c:pt idx="226">
                  <c:v>69.287700000000001</c:v>
                </c:pt>
                <c:pt idx="227">
                  <c:v>69.610700000000008</c:v>
                </c:pt>
                <c:pt idx="228">
                  <c:v>69.610700000000008</c:v>
                </c:pt>
                <c:pt idx="229">
                  <c:v>70.471699999999998</c:v>
                </c:pt>
                <c:pt idx="230">
                  <c:v>70.686999999999983</c:v>
                </c:pt>
                <c:pt idx="231">
                  <c:v>71.009899999999988</c:v>
                </c:pt>
                <c:pt idx="232">
                  <c:v>71.225200000000001</c:v>
                </c:pt>
                <c:pt idx="233">
                  <c:v>71.548100000000005</c:v>
                </c:pt>
                <c:pt idx="234">
                  <c:v>72.947399999999988</c:v>
                </c:pt>
                <c:pt idx="235">
                  <c:v>72.624499999999983</c:v>
                </c:pt>
                <c:pt idx="236">
                  <c:v>77.7911</c:v>
                </c:pt>
                <c:pt idx="237">
                  <c:v>84.895199999999988</c:v>
                </c:pt>
                <c:pt idx="238">
                  <c:v>84.895199999999988</c:v>
                </c:pt>
                <c:pt idx="239">
                  <c:v>87.155599999999993</c:v>
                </c:pt>
                <c:pt idx="240">
                  <c:v>87.263199999999983</c:v>
                </c:pt>
                <c:pt idx="241">
                  <c:v>85.864000000000004</c:v>
                </c:pt>
                <c:pt idx="242">
                  <c:v>84.895199999999988</c:v>
                </c:pt>
                <c:pt idx="243">
                  <c:v>84.249400000000009</c:v>
                </c:pt>
                <c:pt idx="244">
                  <c:v>84.895199999999988</c:v>
                </c:pt>
                <c:pt idx="245">
                  <c:v>85.75630000000001</c:v>
                </c:pt>
                <c:pt idx="246">
                  <c:v>86.294499999999999</c:v>
                </c:pt>
                <c:pt idx="247">
                  <c:v>86.509799999999984</c:v>
                </c:pt>
                <c:pt idx="248">
                  <c:v>86.509799999999984</c:v>
                </c:pt>
                <c:pt idx="249">
                  <c:v>86.725099999999998</c:v>
                </c:pt>
                <c:pt idx="250">
                  <c:v>86.940300000000008</c:v>
                </c:pt>
                <c:pt idx="251">
                  <c:v>87.155599999999993</c:v>
                </c:pt>
                <c:pt idx="252">
                  <c:v>87.586199999999991</c:v>
                </c:pt>
                <c:pt idx="253">
                  <c:v>87.801400000000001</c:v>
                </c:pt>
                <c:pt idx="254">
                  <c:v>87.801400000000001</c:v>
                </c:pt>
                <c:pt idx="255">
                  <c:v>88.124400000000009</c:v>
                </c:pt>
                <c:pt idx="256">
                  <c:v>88.770199999999988</c:v>
                </c:pt>
                <c:pt idx="257">
                  <c:v>91.783999999999992</c:v>
                </c:pt>
                <c:pt idx="258">
                  <c:v>91.783999999999992</c:v>
                </c:pt>
                <c:pt idx="259">
                  <c:v>94.3673</c:v>
                </c:pt>
                <c:pt idx="260">
                  <c:v>95.443700000000007</c:v>
                </c:pt>
                <c:pt idx="261">
                  <c:v>96.950600000000009</c:v>
                </c:pt>
                <c:pt idx="262">
                  <c:v>98.780499999999989</c:v>
                </c:pt>
                <c:pt idx="263">
                  <c:v>98.780499999999989</c:v>
                </c:pt>
                <c:pt idx="264">
                  <c:v>99.426299999999998</c:v>
                </c:pt>
                <c:pt idx="265">
                  <c:v>99.426299999999998</c:v>
                </c:pt>
                <c:pt idx="266">
                  <c:v>97.704100000000011</c:v>
                </c:pt>
                <c:pt idx="267">
                  <c:v>98.134600000000006</c:v>
                </c:pt>
                <c:pt idx="268">
                  <c:v>98.134600000000006</c:v>
                </c:pt>
                <c:pt idx="269">
                  <c:v>98.349899999999991</c:v>
                </c:pt>
                <c:pt idx="270">
                  <c:v>99.210999999999984</c:v>
                </c:pt>
                <c:pt idx="271">
                  <c:v>100.5027</c:v>
                </c:pt>
                <c:pt idx="272">
                  <c:v>100.9332</c:v>
                </c:pt>
                <c:pt idx="273">
                  <c:v>101.14849999999998</c:v>
                </c:pt>
                <c:pt idx="274">
                  <c:v>101.47139999999999</c:v>
                </c:pt>
                <c:pt idx="275">
                  <c:v>100.9332</c:v>
                </c:pt>
                <c:pt idx="276">
                  <c:v>102.97839999999999</c:v>
                </c:pt>
                <c:pt idx="277">
                  <c:v>103.40889999999999</c:v>
                </c:pt>
                <c:pt idx="278">
                  <c:v>103.40889999999999</c:v>
                </c:pt>
                <c:pt idx="279">
                  <c:v>104.59289999999999</c:v>
                </c:pt>
                <c:pt idx="280">
                  <c:v>104.0547</c:v>
                </c:pt>
                <c:pt idx="281">
                  <c:v>103.51650000000001</c:v>
                </c:pt>
                <c:pt idx="282">
                  <c:v>104.16239999999999</c:v>
                </c:pt>
                <c:pt idx="283">
                  <c:v>105.5617</c:v>
                </c:pt>
                <c:pt idx="284">
                  <c:v>106.63800000000001</c:v>
                </c:pt>
                <c:pt idx="285">
                  <c:v>107.0686</c:v>
                </c:pt>
                <c:pt idx="286">
                  <c:v>106.63800000000001</c:v>
                </c:pt>
                <c:pt idx="287">
                  <c:v>107.60679999999999</c:v>
                </c:pt>
                <c:pt idx="288">
                  <c:v>107.60679999999999</c:v>
                </c:pt>
                <c:pt idx="289">
                  <c:v>108.46789999999999</c:v>
                </c:pt>
                <c:pt idx="290">
                  <c:v>110.08240000000001</c:v>
                </c:pt>
                <c:pt idx="291">
                  <c:v>111.697</c:v>
                </c:pt>
                <c:pt idx="292">
                  <c:v>111.48169999999999</c:v>
                </c:pt>
                <c:pt idx="293">
                  <c:v>112.66569999999999</c:v>
                </c:pt>
                <c:pt idx="294">
                  <c:v>112.45050000000001</c:v>
                </c:pt>
                <c:pt idx="295">
                  <c:v>112.1276</c:v>
                </c:pt>
                <c:pt idx="296">
                  <c:v>112.1276</c:v>
                </c:pt>
                <c:pt idx="297">
                  <c:v>112.01990000000001</c:v>
                </c:pt>
                <c:pt idx="298">
                  <c:v>112.881</c:v>
                </c:pt>
                <c:pt idx="299">
                  <c:v>111.91229999999999</c:v>
                </c:pt>
                <c:pt idx="300">
                  <c:v>111.91229999999999</c:v>
                </c:pt>
                <c:pt idx="301">
                  <c:v>112.98869999999999</c:v>
                </c:pt>
                <c:pt idx="302">
                  <c:v>112.45050000000001</c:v>
                </c:pt>
                <c:pt idx="303">
                  <c:v>112.98869999999999</c:v>
                </c:pt>
                <c:pt idx="304">
                  <c:v>113.2039</c:v>
                </c:pt>
                <c:pt idx="305">
                  <c:v>114.92609999999999</c:v>
                </c:pt>
                <c:pt idx="306">
                  <c:v>115.46430000000001</c:v>
                </c:pt>
                <c:pt idx="307">
                  <c:v>115.78719999999998</c:v>
                </c:pt>
                <c:pt idx="308">
                  <c:v>116.756</c:v>
                </c:pt>
                <c:pt idx="309">
                  <c:v>117.61709999999999</c:v>
                </c:pt>
                <c:pt idx="310">
                  <c:v>117.61709999999999</c:v>
                </c:pt>
                <c:pt idx="311">
                  <c:v>119.55459999999999</c:v>
                </c:pt>
                <c:pt idx="312">
                  <c:v>119.55459999999999</c:v>
                </c:pt>
                <c:pt idx="313">
                  <c:v>119.0164</c:v>
                </c:pt>
                <c:pt idx="314">
                  <c:v>119.124</c:v>
                </c:pt>
                <c:pt idx="315">
                  <c:v>118.6934</c:v>
                </c:pt>
                <c:pt idx="316">
                  <c:v>120.30799999999999</c:v>
                </c:pt>
                <c:pt idx="317">
                  <c:v>121.815</c:v>
                </c:pt>
                <c:pt idx="318">
                  <c:v>123.96770000000001</c:v>
                </c:pt>
                <c:pt idx="319">
                  <c:v>124.9365</c:v>
                </c:pt>
                <c:pt idx="320">
                  <c:v>124.9365</c:v>
                </c:pt>
                <c:pt idx="321">
                  <c:v>126.4434</c:v>
                </c:pt>
                <c:pt idx="322">
                  <c:v>127.73500000000001</c:v>
                </c:pt>
                <c:pt idx="323">
                  <c:v>129.02670000000001</c:v>
                </c:pt>
                <c:pt idx="324">
                  <c:v>130.2107</c:v>
                </c:pt>
                <c:pt idx="325">
                  <c:v>133.54750000000001</c:v>
                </c:pt>
                <c:pt idx="326">
                  <c:v>136.23840000000001</c:v>
                </c:pt>
                <c:pt idx="327">
                  <c:v>138.06829999999999</c:v>
                </c:pt>
                <c:pt idx="328">
                  <c:v>138.06829999999999</c:v>
                </c:pt>
                <c:pt idx="329">
                  <c:v>138.7141</c:v>
                </c:pt>
                <c:pt idx="330">
                  <c:v>138.7141</c:v>
                </c:pt>
                <c:pt idx="331">
                  <c:v>137.5301</c:v>
                </c:pt>
                <c:pt idx="332">
                  <c:v>139.68280000000001</c:v>
                </c:pt>
                <c:pt idx="333">
                  <c:v>139.03700000000001</c:v>
                </c:pt>
                <c:pt idx="334">
                  <c:v>137.74540000000002</c:v>
                </c:pt>
                <c:pt idx="335">
                  <c:v>138.49880000000002</c:v>
                </c:pt>
                <c:pt idx="336">
                  <c:v>137.2072</c:v>
                </c:pt>
                <c:pt idx="337">
                  <c:v>139.4676</c:v>
                </c:pt>
                <c:pt idx="338">
                  <c:v>142.5891</c:v>
                </c:pt>
                <c:pt idx="339">
                  <c:v>142.91200000000001</c:v>
                </c:pt>
                <c:pt idx="340">
                  <c:v>142.91200000000001</c:v>
                </c:pt>
                <c:pt idx="341">
                  <c:v>142.5891</c:v>
                </c:pt>
                <c:pt idx="342">
                  <c:v>144.20359999999999</c:v>
                </c:pt>
                <c:pt idx="343">
                  <c:v>144.31130000000002</c:v>
                </c:pt>
                <c:pt idx="344">
                  <c:v>143.23490000000001</c:v>
                </c:pt>
                <c:pt idx="345">
                  <c:v>144.31130000000002</c:v>
                </c:pt>
                <c:pt idx="346">
                  <c:v>144.84950000000001</c:v>
                </c:pt>
                <c:pt idx="347">
                  <c:v>145.60290000000001</c:v>
                </c:pt>
                <c:pt idx="348">
                  <c:v>145.38759999999999</c:v>
                </c:pt>
                <c:pt idx="349">
                  <c:v>146.0335</c:v>
                </c:pt>
                <c:pt idx="350">
                  <c:v>146.0335</c:v>
                </c:pt>
                <c:pt idx="351">
                  <c:v>146.24870000000001</c:v>
                </c:pt>
                <c:pt idx="352">
                  <c:v>147.00220000000002</c:v>
                </c:pt>
                <c:pt idx="353">
                  <c:v>146.14109999999999</c:v>
                </c:pt>
                <c:pt idx="354">
                  <c:v>148.18620000000001</c:v>
                </c:pt>
                <c:pt idx="355">
                  <c:v>146.7869</c:v>
                </c:pt>
                <c:pt idx="356">
                  <c:v>146.8946</c:v>
                </c:pt>
                <c:pt idx="357">
                  <c:v>147.00220000000002</c:v>
                </c:pt>
                <c:pt idx="358">
                  <c:v>151.73830000000001</c:v>
                </c:pt>
                <c:pt idx="359">
                  <c:v>148.29390000000001</c:v>
                </c:pt>
                <c:pt idx="360">
                  <c:v>148.29390000000001</c:v>
                </c:pt>
                <c:pt idx="361">
                  <c:v>150.76949999999999</c:v>
                </c:pt>
                <c:pt idx="362">
                  <c:v>151.20009999999999</c:v>
                </c:pt>
                <c:pt idx="363">
                  <c:v>151.63060000000002</c:v>
                </c:pt>
                <c:pt idx="364">
                  <c:v>151.8459</c:v>
                </c:pt>
                <c:pt idx="365">
                  <c:v>150.6619</c:v>
                </c:pt>
                <c:pt idx="366">
                  <c:v>152.49170000000001</c:v>
                </c:pt>
                <c:pt idx="367">
                  <c:v>153.7834</c:v>
                </c:pt>
                <c:pt idx="368">
                  <c:v>152.81460000000001</c:v>
                </c:pt>
                <c:pt idx="369">
                  <c:v>155.18270000000001</c:v>
                </c:pt>
                <c:pt idx="370">
                  <c:v>158.30420000000001</c:v>
                </c:pt>
                <c:pt idx="371">
                  <c:v>168.4221</c:v>
                </c:pt>
                <c:pt idx="372">
                  <c:v>168.4221</c:v>
                </c:pt>
                <c:pt idx="373">
                  <c:v>187.2587</c:v>
                </c:pt>
                <c:pt idx="374">
                  <c:v>192.42529999999999</c:v>
                </c:pt>
                <c:pt idx="375">
                  <c:v>195.33160000000001</c:v>
                </c:pt>
                <c:pt idx="376">
                  <c:v>199.85240000000002</c:v>
                </c:pt>
                <c:pt idx="377">
                  <c:v>199.85240000000002</c:v>
                </c:pt>
                <c:pt idx="378">
                  <c:v>199.3142</c:v>
                </c:pt>
                <c:pt idx="379">
                  <c:v>196.1927</c:v>
                </c:pt>
                <c:pt idx="380">
                  <c:v>194.14750000000001</c:v>
                </c:pt>
                <c:pt idx="381">
                  <c:v>195.0087</c:v>
                </c:pt>
                <c:pt idx="382">
                  <c:v>195.0087</c:v>
                </c:pt>
                <c:pt idx="383">
                  <c:v>195.33160000000001</c:v>
                </c:pt>
                <c:pt idx="384">
                  <c:v>195.1163</c:v>
                </c:pt>
                <c:pt idx="385">
                  <c:v>194.6858</c:v>
                </c:pt>
                <c:pt idx="386">
                  <c:v>194.57810000000001</c:v>
                </c:pt>
                <c:pt idx="387">
                  <c:v>194.2552</c:v>
                </c:pt>
                <c:pt idx="388">
                  <c:v>193.28640000000001</c:v>
                </c:pt>
                <c:pt idx="389">
                  <c:v>192.3177</c:v>
                </c:pt>
                <c:pt idx="390">
                  <c:v>191.1337</c:v>
                </c:pt>
                <c:pt idx="391">
                  <c:v>191.77950000000001</c:v>
                </c:pt>
                <c:pt idx="392">
                  <c:v>191.77950000000001</c:v>
                </c:pt>
                <c:pt idx="393">
                  <c:v>195.1163</c:v>
                </c:pt>
                <c:pt idx="394">
                  <c:v>197.26910000000001</c:v>
                </c:pt>
                <c:pt idx="395">
                  <c:v>199.52950000000001</c:v>
                </c:pt>
                <c:pt idx="396">
                  <c:v>196.9461</c:v>
                </c:pt>
                <c:pt idx="397">
                  <c:v>196.1927</c:v>
                </c:pt>
                <c:pt idx="398">
                  <c:v>197.91490000000002</c:v>
                </c:pt>
                <c:pt idx="399">
                  <c:v>196.73089999999999</c:v>
                </c:pt>
                <c:pt idx="400">
                  <c:v>196.08500000000001</c:v>
                </c:pt>
                <c:pt idx="401">
                  <c:v>196.73089999999999</c:v>
                </c:pt>
                <c:pt idx="402">
                  <c:v>196.73089999999999</c:v>
                </c:pt>
                <c:pt idx="403">
                  <c:v>197.26910000000001</c:v>
                </c:pt>
                <c:pt idx="404">
                  <c:v>197.91490000000002</c:v>
                </c:pt>
                <c:pt idx="405">
                  <c:v>196.73089999999999</c:v>
                </c:pt>
                <c:pt idx="406">
                  <c:v>200.17529999999999</c:v>
                </c:pt>
                <c:pt idx="407">
                  <c:v>201.03640000000001</c:v>
                </c:pt>
                <c:pt idx="408">
                  <c:v>201.14400000000001</c:v>
                </c:pt>
                <c:pt idx="409">
                  <c:v>200.92869999999999</c:v>
                </c:pt>
                <c:pt idx="410">
                  <c:v>200.17529999999999</c:v>
                </c:pt>
                <c:pt idx="411">
                  <c:v>199.6371</c:v>
                </c:pt>
                <c:pt idx="412">
                  <c:v>199.6371</c:v>
                </c:pt>
                <c:pt idx="413">
                  <c:v>199.74469999999999</c:v>
                </c:pt>
                <c:pt idx="414">
                  <c:v>198.23779999999999</c:v>
                </c:pt>
                <c:pt idx="415">
                  <c:v>198.02250000000001</c:v>
                </c:pt>
                <c:pt idx="416">
                  <c:v>199.09890000000001</c:v>
                </c:pt>
                <c:pt idx="417">
                  <c:v>198.5607</c:v>
                </c:pt>
                <c:pt idx="418">
                  <c:v>197.48429999999999</c:v>
                </c:pt>
                <c:pt idx="419">
                  <c:v>198.1302</c:v>
                </c:pt>
                <c:pt idx="420">
                  <c:v>200.92869999999999</c:v>
                </c:pt>
                <c:pt idx="421">
                  <c:v>203.512</c:v>
                </c:pt>
                <c:pt idx="422">
                  <c:v>203.512</c:v>
                </c:pt>
                <c:pt idx="423">
                  <c:v>201.03640000000001</c:v>
                </c:pt>
                <c:pt idx="424">
                  <c:v>201.5746</c:v>
                </c:pt>
                <c:pt idx="425">
                  <c:v>202.86619999999999</c:v>
                </c:pt>
                <c:pt idx="426">
                  <c:v>204.2655</c:v>
                </c:pt>
                <c:pt idx="427">
                  <c:v>204.6961</c:v>
                </c:pt>
                <c:pt idx="428">
                  <c:v>205.23420000000002</c:v>
                </c:pt>
                <c:pt idx="429">
                  <c:v>207.387</c:v>
                </c:pt>
                <c:pt idx="430">
                  <c:v>209.97030000000001</c:v>
                </c:pt>
                <c:pt idx="431">
                  <c:v>211.47720000000001</c:v>
                </c:pt>
                <c:pt idx="432">
                  <c:v>211.47720000000001</c:v>
                </c:pt>
                <c:pt idx="433">
                  <c:v>212.3383</c:v>
                </c:pt>
                <c:pt idx="434">
                  <c:v>213.84530000000001</c:v>
                </c:pt>
                <c:pt idx="435">
                  <c:v>215.24450000000002</c:v>
                </c:pt>
                <c:pt idx="436">
                  <c:v>215.8904</c:v>
                </c:pt>
                <c:pt idx="437">
                  <c:v>218.79660000000001</c:v>
                </c:pt>
                <c:pt idx="438">
                  <c:v>222.4563</c:v>
                </c:pt>
                <c:pt idx="439">
                  <c:v>231.92840000000001</c:v>
                </c:pt>
                <c:pt idx="440">
                  <c:v>274.8759</c:v>
                </c:pt>
                <c:pt idx="441">
                  <c:v>277.35160000000002</c:v>
                </c:pt>
                <c:pt idx="442">
                  <c:v>277.35160000000002</c:v>
                </c:pt>
                <c:pt idx="443">
                  <c:v>277.5668</c:v>
                </c:pt>
                <c:pt idx="444">
                  <c:v>277.13630000000001</c:v>
                </c:pt>
                <c:pt idx="445">
                  <c:v>276.38280000000003</c:v>
                </c:pt>
                <c:pt idx="446">
                  <c:v>274.23009999999999</c:v>
                </c:pt>
                <c:pt idx="447">
                  <c:v>273.58429999999998</c:v>
                </c:pt>
                <c:pt idx="448">
                  <c:v>270.46280000000002</c:v>
                </c:pt>
                <c:pt idx="449">
                  <c:v>267.34120000000001</c:v>
                </c:pt>
                <c:pt idx="450">
                  <c:v>265.94200000000001</c:v>
                </c:pt>
                <c:pt idx="451">
                  <c:v>265.94200000000001</c:v>
                </c:pt>
                <c:pt idx="452">
                  <c:v>265.94200000000001</c:v>
                </c:pt>
                <c:pt idx="453">
                  <c:v>265.94200000000001</c:v>
                </c:pt>
                <c:pt idx="454">
                  <c:v>268.63290000000001</c:v>
                </c:pt>
                <c:pt idx="455">
                  <c:v>270.46280000000002</c:v>
                </c:pt>
                <c:pt idx="456">
                  <c:v>269.38639999999998</c:v>
                </c:pt>
                <c:pt idx="457">
                  <c:v>267.34120000000001</c:v>
                </c:pt>
                <c:pt idx="458">
                  <c:v>268.74060000000003</c:v>
                </c:pt>
                <c:pt idx="459">
                  <c:v>268.95580000000001</c:v>
                </c:pt>
                <c:pt idx="460">
                  <c:v>271.21620000000001</c:v>
                </c:pt>
                <c:pt idx="461">
                  <c:v>271.32389999999998</c:v>
                </c:pt>
                <c:pt idx="462">
                  <c:v>271.32389999999998</c:v>
                </c:pt>
                <c:pt idx="463">
                  <c:v>271.64679999999998</c:v>
                </c:pt>
                <c:pt idx="464">
                  <c:v>271.75440000000003</c:v>
                </c:pt>
                <c:pt idx="465">
                  <c:v>271.96969999999999</c:v>
                </c:pt>
                <c:pt idx="466">
                  <c:v>272.07729999999998</c:v>
                </c:pt>
                <c:pt idx="467">
                  <c:v>272.83080000000001</c:v>
                </c:pt>
                <c:pt idx="468">
                  <c:v>274.23009999999999</c:v>
                </c:pt>
                <c:pt idx="469">
                  <c:v>273.90719999999999</c:v>
                </c:pt>
                <c:pt idx="470">
                  <c:v>273.69190000000003</c:v>
                </c:pt>
                <c:pt idx="471">
                  <c:v>272.50790000000001</c:v>
                </c:pt>
                <c:pt idx="472">
                  <c:v>271.64679999999998</c:v>
                </c:pt>
                <c:pt idx="473">
                  <c:v>271.32389999999998</c:v>
                </c:pt>
                <c:pt idx="474">
                  <c:v>271.32389999999998</c:v>
                </c:pt>
                <c:pt idx="475">
                  <c:v>271.53910000000002</c:v>
                </c:pt>
                <c:pt idx="476">
                  <c:v>271.75440000000003</c:v>
                </c:pt>
                <c:pt idx="477">
                  <c:v>271.96969999999999</c:v>
                </c:pt>
                <c:pt idx="478">
                  <c:v>270.13979999999998</c:v>
                </c:pt>
                <c:pt idx="479">
                  <c:v>270.89330000000001</c:v>
                </c:pt>
                <c:pt idx="480">
                  <c:v>270.2475</c:v>
                </c:pt>
                <c:pt idx="481">
                  <c:v>272.50790000000001</c:v>
                </c:pt>
                <c:pt idx="482">
                  <c:v>271.10860000000002</c:v>
                </c:pt>
                <c:pt idx="483">
                  <c:v>270.57040000000001</c:v>
                </c:pt>
                <c:pt idx="484">
                  <c:v>270.57040000000001</c:v>
                </c:pt>
                <c:pt idx="485">
                  <c:v>272.29259999999999</c:v>
                </c:pt>
                <c:pt idx="486">
                  <c:v>276.16759999999999</c:v>
                </c:pt>
                <c:pt idx="487">
                  <c:v>276.70580000000001</c:v>
                </c:pt>
                <c:pt idx="488">
                  <c:v>275.19880000000001</c:v>
                </c:pt>
                <c:pt idx="489">
                  <c:v>275.84469999999999</c:v>
                </c:pt>
                <c:pt idx="490">
                  <c:v>276.38280000000003</c:v>
                </c:pt>
                <c:pt idx="491">
                  <c:v>279.1814</c:v>
                </c:pt>
                <c:pt idx="492">
                  <c:v>282.62580000000003</c:v>
                </c:pt>
                <c:pt idx="493">
                  <c:v>282.62580000000003</c:v>
                </c:pt>
                <c:pt idx="494">
                  <c:v>282.62580000000003</c:v>
                </c:pt>
                <c:pt idx="495">
                  <c:v>284.02510000000001</c:v>
                </c:pt>
                <c:pt idx="496">
                  <c:v>282.19530000000003</c:v>
                </c:pt>
                <c:pt idx="497">
                  <c:v>283.8098</c:v>
                </c:pt>
                <c:pt idx="498">
                  <c:v>282.41059999999999</c:v>
                </c:pt>
                <c:pt idx="499">
                  <c:v>286.0702</c:v>
                </c:pt>
                <c:pt idx="500">
                  <c:v>286.0702</c:v>
                </c:pt>
                <c:pt idx="501">
                  <c:v>288.3306</c:v>
                </c:pt>
                <c:pt idx="502">
                  <c:v>295.21949999999998</c:v>
                </c:pt>
                <c:pt idx="503">
                  <c:v>296.72640000000001</c:v>
                </c:pt>
                <c:pt idx="504">
                  <c:v>302.96940000000001</c:v>
                </c:pt>
                <c:pt idx="505">
                  <c:v>308.78180000000003</c:v>
                </c:pt>
                <c:pt idx="506">
                  <c:v>308.78180000000003</c:v>
                </c:pt>
                <c:pt idx="507">
                  <c:v>312.54919999999998</c:v>
                </c:pt>
                <c:pt idx="508">
                  <c:v>336.55239999999998</c:v>
                </c:pt>
                <c:pt idx="509">
                  <c:v>360.01740000000001</c:v>
                </c:pt>
                <c:pt idx="510">
                  <c:v>364.64589999999998</c:v>
                </c:pt>
                <c:pt idx="511">
                  <c:v>363.46179999999998</c:v>
                </c:pt>
                <c:pt idx="512">
                  <c:v>357.32650000000001</c:v>
                </c:pt>
                <c:pt idx="513">
                  <c:v>354.09739999999999</c:v>
                </c:pt>
                <c:pt idx="514">
                  <c:v>348.9307</c:v>
                </c:pt>
                <c:pt idx="515">
                  <c:v>348.1773</c:v>
                </c:pt>
                <c:pt idx="516">
                  <c:v>348.1773</c:v>
                </c:pt>
                <c:pt idx="517">
                  <c:v>350.5453</c:v>
                </c:pt>
                <c:pt idx="518">
                  <c:v>350.22239999999999</c:v>
                </c:pt>
                <c:pt idx="519">
                  <c:v>347.53140000000002</c:v>
                </c:pt>
                <c:pt idx="520">
                  <c:v>350.8682</c:v>
                </c:pt>
                <c:pt idx="521">
                  <c:v>349.36130000000003</c:v>
                </c:pt>
                <c:pt idx="522">
                  <c:v>350.00709999999998</c:v>
                </c:pt>
                <c:pt idx="523">
                  <c:v>349.79180000000002</c:v>
                </c:pt>
                <c:pt idx="524">
                  <c:v>349.25360000000001</c:v>
                </c:pt>
                <c:pt idx="525">
                  <c:v>351.62169999999998</c:v>
                </c:pt>
                <c:pt idx="526">
                  <c:v>351.62169999999998</c:v>
                </c:pt>
                <c:pt idx="527">
                  <c:v>351.83699999999999</c:v>
                </c:pt>
                <c:pt idx="528">
                  <c:v>352.8057</c:v>
                </c:pt>
                <c:pt idx="529">
                  <c:v>353.12860000000001</c:v>
                </c:pt>
                <c:pt idx="530">
                  <c:v>352.69810000000001</c:v>
                </c:pt>
                <c:pt idx="531">
                  <c:v>352.26749999999998</c:v>
                </c:pt>
                <c:pt idx="532">
                  <c:v>349.25360000000001</c:v>
                </c:pt>
                <c:pt idx="533">
                  <c:v>350.00709999999998</c:v>
                </c:pt>
                <c:pt idx="534">
                  <c:v>351.19110000000001</c:v>
                </c:pt>
                <c:pt idx="535">
                  <c:v>351.72930000000002</c:v>
                </c:pt>
                <c:pt idx="536">
                  <c:v>351.72930000000002</c:v>
                </c:pt>
                <c:pt idx="537">
                  <c:v>352.26749999999998</c:v>
                </c:pt>
                <c:pt idx="538">
                  <c:v>348.06959999999998</c:v>
                </c:pt>
                <c:pt idx="539">
                  <c:v>352.8057</c:v>
                </c:pt>
                <c:pt idx="540">
                  <c:v>352.69810000000001</c:v>
                </c:pt>
                <c:pt idx="541">
                  <c:v>352.15989999999999</c:v>
                </c:pt>
                <c:pt idx="542">
                  <c:v>356.78829999999999</c:v>
                </c:pt>
                <c:pt idx="543">
                  <c:v>354.85079999999999</c:v>
                </c:pt>
                <c:pt idx="544">
                  <c:v>353.12860000000001</c:v>
                </c:pt>
                <c:pt idx="545">
                  <c:v>352.91329999999999</c:v>
                </c:pt>
                <c:pt idx="546">
                  <c:v>352.91329999999999</c:v>
                </c:pt>
                <c:pt idx="547">
                  <c:v>353.98970000000003</c:v>
                </c:pt>
                <c:pt idx="548">
                  <c:v>357.21879999999999</c:v>
                </c:pt>
                <c:pt idx="549">
                  <c:v>360.12510000000003</c:v>
                </c:pt>
                <c:pt idx="550">
                  <c:v>362.27780000000001</c:v>
                </c:pt>
                <c:pt idx="551">
                  <c:v>360.44799999999998</c:v>
                </c:pt>
                <c:pt idx="552">
                  <c:v>362.81600000000003</c:v>
                </c:pt>
                <c:pt idx="553">
                  <c:v>362.70839999999998</c:v>
                </c:pt>
                <c:pt idx="554">
                  <c:v>361.20139999999998</c:v>
                </c:pt>
                <c:pt idx="555">
                  <c:v>361.63200000000001</c:v>
                </c:pt>
                <c:pt idx="556">
                  <c:v>361.63200000000001</c:v>
                </c:pt>
                <c:pt idx="557">
                  <c:v>363.2466</c:v>
                </c:pt>
                <c:pt idx="558">
                  <c:v>364.21530000000001</c:v>
                </c:pt>
                <c:pt idx="559">
                  <c:v>366.90629999999999</c:v>
                </c:pt>
                <c:pt idx="560">
                  <c:v>365.6146</c:v>
                </c:pt>
                <c:pt idx="561">
                  <c:v>365.39929999999998</c:v>
                </c:pt>
                <c:pt idx="562">
                  <c:v>365.29169999999999</c:v>
                </c:pt>
                <c:pt idx="563">
                  <c:v>366.58330000000001</c:v>
                </c:pt>
                <c:pt idx="564">
                  <c:v>371.42700000000002</c:v>
                </c:pt>
                <c:pt idx="565">
                  <c:v>370.99650000000003</c:v>
                </c:pt>
                <c:pt idx="566">
                  <c:v>370.99650000000003</c:v>
                </c:pt>
                <c:pt idx="567">
                  <c:v>373.04160000000002</c:v>
                </c:pt>
                <c:pt idx="568">
                  <c:v>374.7638</c:v>
                </c:pt>
                <c:pt idx="569">
                  <c:v>378.42349999999999</c:v>
                </c:pt>
                <c:pt idx="570">
                  <c:v>379.3922</c:v>
                </c:pt>
                <c:pt idx="571">
                  <c:v>381.22210000000001</c:v>
                </c:pt>
                <c:pt idx="572">
                  <c:v>383.15960000000001</c:v>
                </c:pt>
                <c:pt idx="573">
                  <c:v>386.38870000000003</c:v>
                </c:pt>
                <c:pt idx="574">
                  <c:v>400.274</c:v>
                </c:pt>
                <c:pt idx="575">
                  <c:v>407.80860000000001</c:v>
                </c:pt>
                <c:pt idx="576">
                  <c:v>407.80860000000001</c:v>
                </c:pt>
                <c:pt idx="577">
                  <c:v>411.89890000000003</c:v>
                </c:pt>
                <c:pt idx="578">
                  <c:v>412.00650000000002</c:v>
                </c:pt>
                <c:pt idx="579">
                  <c:v>413.62110000000001</c:v>
                </c:pt>
                <c:pt idx="580">
                  <c:v>414.48219999999998</c:v>
                </c:pt>
                <c:pt idx="581">
                  <c:v>412.86759999999998</c:v>
                </c:pt>
                <c:pt idx="582">
                  <c:v>412.22180000000003</c:v>
                </c:pt>
                <c:pt idx="583">
                  <c:v>408.34680000000003</c:v>
                </c:pt>
                <c:pt idx="584">
                  <c:v>401.88850000000002</c:v>
                </c:pt>
                <c:pt idx="585">
                  <c:v>399.62819999999999</c:v>
                </c:pt>
                <c:pt idx="586">
                  <c:v>402.53440000000001</c:v>
                </c:pt>
                <c:pt idx="587">
                  <c:v>402.31909999999999</c:v>
                </c:pt>
                <c:pt idx="588">
                  <c:v>402.31909999999999</c:v>
                </c:pt>
                <c:pt idx="589">
                  <c:v>402.42669999999998</c:v>
                </c:pt>
                <c:pt idx="590">
                  <c:v>410.06900000000002</c:v>
                </c:pt>
                <c:pt idx="591">
                  <c:v>413.94400000000002</c:v>
                </c:pt>
                <c:pt idx="592">
                  <c:v>418.46480000000003</c:v>
                </c:pt>
                <c:pt idx="593">
                  <c:v>418.89530000000002</c:v>
                </c:pt>
                <c:pt idx="594">
                  <c:v>418.89530000000002</c:v>
                </c:pt>
                <c:pt idx="595">
                  <c:v>419.00299999999999</c:v>
                </c:pt>
                <c:pt idx="596">
                  <c:v>419.9717</c:v>
                </c:pt>
                <c:pt idx="597">
                  <c:v>423.09320000000002</c:v>
                </c:pt>
                <c:pt idx="598">
                  <c:v>423.09320000000002</c:v>
                </c:pt>
                <c:pt idx="599">
                  <c:v>418.57240000000002</c:v>
                </c:pt>
                <c:pt idx="600">
                  <c:v>414.9128</c:v>
                </c:pt>
                <c:pt idx="601">
                  <c:v>417.81900000000002</c:v>
                </c:pt>
                <c:pt idx="602">
                  <c:v>415.98910000000001</c:v>
                </c:pt>
                <c:pt idx="603">
                  <c:v>414.26690000000002</c:v>
                </c:pt>
                <c:pt idx="604">
                  <c:v>411.1454</c:v>
                </c:pt>
                <c:pt idx="605">
                  <c:v>407.48570000000001</c:v>
                </c:pt>
                <c:pt idx="606">
                  <c:v>407.80860000000001</c:v>
                </c:pt>
                <c:pt idx="607">
                  <c:v>407.1628</c:v>
                </c:pt>
                <c:pt idx="608">
                  <c:v>407.1628</c:v>
                </c:pt>
                <c:pt idx="609">
                  <c:v>410.49959999999999</c:v>
                </c:pt>
                <c:pt idx="610">
                  <c:v>408.02390000000003</c:v>
                </c:pt>
                <c:pt idx="611">
                  <c:v>410.93009999999998</c:v>
                </c:pt>
                <c:pt idx="612">
                  <c:v>412.76</c:v>
                </c:pt>
                <c:pt idx="613">
                  <c:v>413.19049999999999</c:v>
                </c:pt>
                <c:pt idx="614">
                  <c:v>414.1592</c:v>
                </c:pt>
                <c:pt idx="615">
                  <c:v>411.0378</c:v>
                </c:pt>
                <c:pt idx="616">
                  <c:v>413.7287</c:v>
                </c:pt>
                <c:pt idx="617">
                  <c:v>412.00650000000002</c:v>
                </c:pt>
                <c:pt idx="618">
                  <c:v>412.00650000000002</c:v>
                </c:pt>
                <c:pt idx="619">
                  <c:v>415.3433</c:v>
                </c:pt>
                <c:pt idx="620">
                  <c:v>416.09680000000003</c:v>
                </c:pt>
                <c:pt idx="621">
                  <c:v>419.64879999999999</c:v>
                </c:pt>
                <c:pt idx="622">
                  <c:v>418.57240000000002</c:v>
                </c:pt>
                <c:pt idx="623">
                  <c:v>418.0342</c:v>
                </c:pt>
                <c:pt idx="624">
                  <c:v>418.89530000000002</c:v>
                </c:pt>
                <c:pt idx="625">
                  <c:v>420.07940000000002</c:v>
                </c:pt>
                <c:pt idx="626">
                  <c:v>420.61750000000001</c:v>
                </c:pt>
                <c:pt idx="627">
                  <c:v>421.37099999999998</c:v>
                </c:pt>
                <c:pt idx="628">
                  <c:v>421.37099999999998</c:v>
                </c:pt>
                <c:pt idx="629">
                  <c:v>421.69389999999999</c:v>
                </c:pt>
                <c:pt idx="630">
                  <c:v>422.2321</c:v>
                </c:pt>
                <c:pt idx="631">
                  <c:v>422.87790000000001</c:v>
                </c:pt>
                <c:pt idx="632">
                  <c:v>424.49250000000001</c:v>
                </c:pt>
                <c:pt idx="633">
                  <c:v>424.70780000000002</c:v>
                </c:pt>
                <c:pt idx="634">
                  <c:v>426.21469999999999</c:v>
                </c:pt>
                <c:pt idx="635">
                  <c:v>431.38130000000001</c:v>
                </c:pt>
                <c:pt idx="636">
                  <c:v>434.50279999999998</c:v>
                </c:pt>
                <c:pt idx="637">
                  <c:v>436.33269999999999</c:v>
                </c:pt>
                <c:pt idx="638">
                  <c:v>436.33269999999999</c:v>
                </c:pt>
                <c:pt idx="639">
                  <c:v>434.28750000000002</c:v>
                </c:pt>
                <c:pt idx="640">
                  <c:v>436.00979999999998</c:v>
                </c:pt>
                <c:pt idx="641">
                  <c:v>437.62430000000001</c:v>
                </c:pt>
                <c:pt idx="642">
                  <c:v>442.2527</c:v>
                </c:pt>
                <c:pt idx="643">
                  <c:v>442.79090000000002</c:v>
                </c:pt>
                <c:pt idx="644">
                  <c:v>446.98880000000003</c:v>
                </c:pt>
                <c:pt idx="645">
                  <c:v>458.39839999999998</c:v>
                </c:pt>
                <c:pt idx="646">
                  <c:v>467.54770000000002</c:v>
                </c:pt>
                <c:pt idx="647">
                  <c:v>471.6379</c:v>
                </c:pt>
                <c:pt idx="648">
                  <c:v>471.09969999999998</c:v>
                </c:pt>
                <c:pt idx="649">
                  <c:v>475.40519999999998</c:v>
                </c:pt>
                <c:pt idx="650">
                  <c:v>475.40519999999998</c:v>
                </c:pt>
                <c:pt idx="651">
                  <c:v>469.3775</c:v>
                </c:pt>
                <c:pt idx="652">
                  <c:v>467.44</c:v>
                </c:pt>
                <c:pt idx="653">
                  <c:v>463.45740000000001</c:v>
                </c:pt>
                <c:pt idx="654">
                  <c:v>457.64499999999998</c:v>
                </c:pt>
                <c:pt idx="655">
                  <c:v>451.9402</c:v>
                </c:pt>
                <c:pt idx="656">
                  <c:v>450.86380000000003</c:v>
                </c:pt>
                <c:pt idx="657">
                  <c:v>453.44709999999998</c:v>
                </c:pt>
                <c:pt idx="658">
                  <c:v>456.46089999999998</c:v>
                </c:pt>
                <c:pt idx="659">
                  <c:v>461.95049999999998</c:v>
                </c:pt>
                <c:pt idx="660">
                  <c:v>461.95049999999998</c:v>
                </c:pt>
                <c:pt idx="661">
                  <c:v>468.40879999999999</c:v>
                </c:pt>
                <c:pt idx="662">
                  <c:v>468.73169999999999</c:v>
                </c:pt>
                <c:pt idx="663">
                  <c:v>469.16219999999998</c:v>
                </c:pt>
                <c:pt idx="664">
                  <c:v>465.28730000000002</c:v>
                </c:pt>
                <c:pt idx="665">
                  <c:v>469.16219999999998</c:v>
                </c:pt>
                <c:pt idx="666">
                  <c:v>468.83929999999998</c:v>
                </c:pt>
                <c:pt idx="667">
                  <c:v>470.02330000000001</c:v>
                </c:pt>
                <c:pt idx="668">
                  <c:v>468.83929999999998</c:v>
                </c:pt>
                <c:pt idx="669">
                  <c:v>467.87060000000002</c:v>
                </c:pt>
                <c:pt idx="670">
                  <c:v>467.87060000000002</c:v>
                </c:pt>
                <c:pt idx="671">
                  <c:v>463.99560000000002</c:v>
                </c:pt>
                <c:pt idx="672">
                  <c:v>467.11709999999999</c:v>
                </c:pt>
                <c:pt idx="673">
                  <c:v>464.64139999999998</c:v>
                </c:pt>
                <c:pt idx="674">
                  <c:v>461.62760000000003</c:v>
                </c:pt>
                <c:pt idx="675">
                  <c:v>460.76650000000001</c:v>
                </c:pt>
                <c:pt idx="676">
                  <c:v>460.55119999999999</c:v>
                </c:pt>
                <c:pt idx="677">
                  <c:v>458.82900000000001</c:v>
                </c:pt>
                <c:pt idx="678">
                  <c:v>457.64499999999998</c:v>
                </c:pt>
                <c:pt idx="679">
                  <c:v>457.42970000000003</c:v>
                </c:pt>
                <c:pt idx="680">
                  <c:v>457.42970000000003</c:v>
                </c:pt>
                <c:pt idx="681">
                  <c:v>463.1345</c:v>
                </c:pt>
                <c:pt idx="682">
                  <c:v>463.34980000000002</c:v>
                </c:pt>
                <c:pt idx="683">
                  <c:v>464.10320000000002</c:v>
                </c:pt>
                <c:pt idx="684">
                  <c:v>464.53379999999999</c:v>
                </c:pt>
                <c:pt idx="685">
                  <c:v>461.41230000000002</c:v>
                </c:pt>
                <c:pt idx="686">
                  <c:v>462.91919999999999</c:v>
                </c:pt>
                <c:pt idx="687">
                  <c:v>461.73520000000002</c:v>
                </c:pt>
                <c:pt idx="688">
                  <c:v>462.05810000000002</c:v>
                </c:pt>
                <c:pt idx="689">
                  <c:v>460.33589999999998</c:v>
                </c:pt>
                <c:pt idx="690">
                  <c:v>460.33589999999998</c:v>
                </c:pt>
                <c:pt idx="691">
                  <c:v>456.2457</c:v>
                </c:pt>
                <c:pt idx="692">
                  <c:v>461.197</c:v>
                </c:pt>
                <c:pt idx="693">
                  <c:v>459.36720000000003</c:v>
                </c:pt>
                <c:pt idx="694">
                  <c:v>459.58249999999998</c:v>
                </c:pt>
                <c:pt idx="695">
                  <c:v>460.4436</c:v>
                </c:pt>
                <c:pt idx="696">
                  <c:v>464.21089999999998</c:v>
                </c:pt>
                <c:pt idx="697">
                  <c:v>463.02690000000001</c:v>
                </c:pt>
                <c:pt idx="698">
                  <c:v>466.14830000000001</c:v>
                </c:pt>
                <c:pt idx="699">
                  <c:v>467.97820000000002</c:v>
                </c:pt>
                <c:pt idx="700">
                  <c:v>467.97820000000002</c:v>
                </c:pt>
                <c:pt idx="701">
                  <c:v>469.05459999999999</c:v>
                </c:pt>
                <c:pt idx="702">
                  <c:v>469.91570000000002</c:v>
                </c:pt>
                <c:pt idx="703">
                  <c:v>468.19350000000003</c:v>
                </c:pt>
                <c:pt idx="704">
                  <c:v>473.03719999999998</c:v>
                </c:pt>
                <c:pt idx="705">
                  <c:v>469.05459999999999</c:v>
                </c:pt>
                <c:pt idx="706">
                  <c:v>469.7004</c:v>
                </c:pt>
                <c:pt idx="707">
                  <c:v>468.73169999999999</c:v>
                </c:pt>
                <c:pt idx="708">
                  <c:v>464.21089999999998</c:v>
                </c:pt>
                <c:pt idx="709">
                  <c:v>475.40519999999998</c:v>
                </c:pt>
                <c:pt idx="710">
                  <c:v>493.70370000000003</c:v>
                </c:pt>
                <c:pt idx="711">
                  <c:v>505.9744</c:v>
                </c:pt>
                <c:pt idx="712">
                  <c:v>505.9744</c:v>
                </c:pt>
                <c:pt idx="713">
                  <c:v>512.43259999999998</c:v>
                </c:pt>
                <c:pt idx="714">
                  <c:v>515.55409999999995</c:v>
                </c:pt>
                <c:pt idx="715">
                  <c:v>532.7761999999999</c:v>
                </c:pt>
                <c:pt idx="716">
                  <c:v>533.74489999999992</c:v>
                </c:pt>
                <c:pt idx="717">
                  <c:v>532.23799999999994</c:v>
                </c:pt>
                <c:pt idx="718">
                  <c:v>529.11649999999997</c:v>
                </c:pt>
                <c:pt idx="719">
                  <c:v>525.24149999999997</c:v>
                </c:pt>
                <c:pt idx="720">
                  <c:v>524.48809999999992</c:v>
                </c:pt>
                <c:pt idx="721">
                  <c:v>524.3803999999999</c:v>
                </c:pt>
                <c:pt idx="722">
                  <c:v>524.3803999999999</c:v>
                </c:pt>
                <c:pt idx="723">
                  <c:v>528.04009999999994</c:v>
                </c:pt>
                <c:pt idx="724">
                  <c:v>528.68589999999995</c:v>
                </c:pt>
                <c:pt idx="725">
                  <c:v>529.00879999999995</c:v>
                </c:pt>
                <c:pt idx="726">
                  <c:v>525.77969999999993</c:v>
                </c:pt>
                <c:pt idx="727">
                  <c:v>529.43939999999998</c:v>
                </c:pt>
                <c:pt idx="728">
                  <c:v>531.91509999999994</c:v>
                </c:pt>
                <c:pt idx="729">
                  <c:v>533.20669999999996</c:v>
                </c:pt>
                <c:pt idx="730">
                  <c:v>530.62339999999995</c:v>
                </c:pt>
                <c:pt idx="731">
                  <c:v>535.79</c:v>
                </c:pt>
                <c:pt idx="732">
                  <c:v>535.79</c:v>
                </c:pt>
                <c:pt idx="733">
                  <c:v>531.37689999999998</c:v>
                </c:pt>
                <c:pt idx="734">
                  <c:v>535.46709999999996</c:v>
                </c:pt>
                <c:pt idx="735">
                  <c:v>537.61989999999992</c:v>
                </c:pt>
                <c:pt idx="736">
                  <c:v>537.29699999999991</c:v>
                </c:pt>
                <c:pt idx="737">
                  <c:v>537.08169999999996</c:v>
                </c:pt>
                <c:pt idx="738">
                  <c:v>537.72749999999996</c:v>
                </c:pt>
                <c:pt idx="739">
                  <c:v>536.32819999999992</c:v>
                </c:pt>
                <c:pt idx="740">
                  <c:v>536.97409999999991</c:v>
                </c:pt>
                <c:pt idx="741">
                  <c:v>535.25189999999998</c:v>
                </c:pt>
                <c:pt idx="742">
                  <c:v>534.82129999999995</c:v>
                </c:pt>
              </c:numCache>
            </c:numRef>
          </c:yVal>
          <c:smooth val="0"/>
          <c:extLst>
            <c:ext xmlns:c16="http://schemas.microsoft.com/office/drawing/2014/chart" uri="{C3380CC4-5D6E-409C-BE32-E72D297353CC}">
              <c16:uniqueId val="{00000000-F7B9-43FF-BDB2-243C5CAEE97C}"/>
            </c:ext>
          </c:extLst>
        </c:ser>
        <c:ser>
          <c:idx val="2"/>
          <c:order val="2"/>
          <c:tx>
            <c:strRef>
              <c:f>Normalized!$D$29</c:f>
              <c:strCache>
                <c:ptCount val="1"/>
                <c:pt idx="0">
                  <c:v>Thermistor 1-Top</c:v>
                </c:pt>
              </c:strCache>
            </c:strRef>
          </c:tx>
          <c:spPr>
            <a:ln w="19050">
              <a:solidFill>
                <a:srgbClr val="0070C0"/>
              </a:solidFill>
            </a:ln>
          </c:spPr>
          <c:marker>
            <c:symbol val="none"/>
          </c:marker>
          <c:xVal>
            <c:numRef>
              <c:f>Normalized!$A$30:$A$772</c:f>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f>Normalized!$D$30:$D$772</c:f>
              <c:numCache>
                <c:formatCode>General</c:formatCode>
                <c:ptCount val="743"/>
                <c:pt idx="0">
                  <c:v>30</c:v>
                </c:pt>
                <c:pt idx="1">
                  <c:v>29.892400000000002</c:v>
                </c:pt>
                <c:pt idx="2">
                  <c:v>30</c:v>
                </c:pt>
                <c:pt idx="3">
                  <c:v>29.784700000000001</c:v>
                </c:pt>
                <c:pt idx="4">
                  <c:v>29.892400000000002</c:v>
                </c:pt>
                <c:pt idx="5">
                  <c:v>29.784700000000001</c:v>
                </c:pt>
                <c:pt idx="6">
                  <c:v>29.784700000000001</c:v>
                </c:pt>
                <c:pt idx="7">
                  <c:v>29.892400000000002</c:v>
                </c:pt>
                <c:pt idx="8">
                  <c:v>30</c:v>
                </c:pt>
                <c:pt idx="9">
                  <c:v>30</c:v>
                </c:pt>
                <c:pt idx="10">
                  <c:v>29.892400000000002</c:v>
                </c:pt>
                <c:pt idx="11">
                  <c:v>29.892400000000002</c:v>
                </c:pt>
                <c:pt idx="12">
                  <c:v>30</c:v>
                </c:pt>
                <c:pt idx="13">
                  <c:v>30</c:v>
                </c:pt>
                <c:pt idx="14">
                  <c:v>29.892400000000002</c:v>
                </c:pt>
                <c:pt idx="15">
                  <c:v>29.892400000000002</c:v>
                </c:pt>
                <c:pt idx="16">
                  <c:v>29.677099999999999</c:v>
                </c:pt>
                <c:pt idx="17">
                  <c:v>29.677099999999999</c:v>
                </c:pt>
                <c:pt idx="18">
                  <c:v>29.569500000000001</c:v>
                </c:pt>
                <c:pt idx="19">
                  <c:v>29.569500000000001</c:v>
                </c:pt>
                <c:pt idx="20">
                  <c:v>29.677099999999999</c:v>
                </c:pt>
                <c:pt idx="21">
                  <c:v>29.677099999999999</c:v>
                </c:pt>
                <c:pt idx="22">
                  <c:v>29.784700000000001</c:v>
                </c:pt>
                <c:pt idx="23">
                  <c:v>29.784700000000001</c:v>
                </c:pt>
                <c:pt idx="24">
                  <c:v>29.677099999999999</c:v>
                </c:pt>
                <c:pt idx="25">
                  <c:v>29.677099999999999</c:v>
                </c:pt>
                <c:pt idx="26">
                  <c:v>29.569500000000001</c:v>
                </c:pt>
                <c:pt idx="27">
                  <c:v>29.569500000000001</c:v>
                </c:pt>
                <c:pt idx="28">
                  <c:v>29.354199999999999</c:v>
                </c:pt>
                <c:pt idx="29">
                  <c:v>29.569500000000001</c:v>
                </c:pt>
                <c:pt idx="30">
                  <c:v>29.4618</c:v>
                </c:pt>
                <c:pt idx="31">
                  <c:v>29.354199999999999</c:v>
                </c:pt>
                <c:pt idx="32">
                  <c:v>29.677099999999999</c:v>
                </c:pt>
                <c:pt idx="33">
                  <c:v>29.354199999999999</c:v>
                </c:pt>
                <c:pt idx="34">
                  <c:v>29.4618</c:v>
                </c:pt>
                <c:pt idx="35">
                  <c:v>29.354199999999999</c:v>
                </c:pt>
                <c:pt idx="36">
                  <c:v>29.354199999999999</c:v>
                </c:pt>
                <c:pt idx="37">
                  <c:v>29.4618</c:v>
                </c:pt>
                <c:pt idx="38">
                  <c:v>29.354199999999999</c:v>
                </c:pt>
                <c:pt idx="39">
                  <c:v>29.677099999999999</c:v>
                </c:pt>
                <c:pt idx="40">
                  <c:v>29.677099999999999</c:v>
                </c:pt>
                <c:pt idx="41">
                  <c:v>30.107700000000001</c:v>
                </c:pt>
                <c:pt idx="42">
                  <c:v>30.107700000000001</c:v>
                </c:pt>
                <c:pt idx="43">
                  <c:v>29.569500000000001</c:v>
                </c:pt>
                <c:pt idx="44">
                  <c:v>29.677099999999999</c:v>
                </c:pt>
                <c:pt idx="45">
                  <c:v>29.784700000000001</c:v>
                </c:pt>
                <c:pt idx="46">
                  <c:v>29.784700000000001</c:v>
                </c:pt>
                <c:pt idx="47">
                  <c:v>29.784700000000001</c:v>
                </c:pt>
                <c:pt idx="48">
                  <c:v>29.892400000000002</c:v>
                </c:pt>
                <c:pt idx="49">
                  <c:v>29.892400000000002</c:v>
                </c:pt>
                <c:pt idx="50">
                  <c:v>29.892400000000002</c:v>
                </c:pt>
                <c:pt idx="51">
                  <c:v>30</c:v>
                </c:pt>
                <c:pt idx="52">
                  <c:v>30</c:v>
                </c:pt>
                <c:pt idx="53">
                  <c:v>29.892400000000002</c:v>
                </c:pt>
                <c:pt idx="54">
                  <c:v>29.892400000000002</c:v>
                </c:pt>
                <c:pt idx="55">
                  <c:v>29.784700000000001</c:v>
                </c:pt>
                <c:pt idx="56">
                  <c:v>29.784700000000001</c:v>
                </c:pt>
                <c:pt idx="57">
                  <c:v>30.107700000000001</c:v>
                </c:pt>
                <c:pt idx="58">
                  <c:v>29.892400000000002</c:v>
                </c:pt>
                <c:pt idx="59">
                  <c:v>30</c:v>
                </c:pt>
                <c:pt idx="60">
                  <c:v>30</c:v>
                </c:pt>
                <c:pt idx="61">
                  <c:v>30</c:v>
                </c:pt>
                <c:pt idx="62">
                  <c:v>30</c:v>
                </c:pt>
                <c:pt idx="63">
                  <c:v>29.892400000000002</c:v>
                </c:pt>
                <c:pt idx="64">
                  <c:v>29.892400000000002</c:v>
                </c:pt>
                <c:pt idx="65">
                  <c:v>29.784700000000001</c:v>
                </c:pt>
                <c:pt idx="66">
                  <c:v>29.677099999999999</c:v>
                </c:pt>
                <c:pt idx="67">
                  <c:v>29.677099999999999</c:v>
                </c:pt>
                <c:pt idx="68">
                  <c:v>29.784700000000001</c:v>
                </c:pt>
                <c:pt idx="69">
                  <c:v>29.677099999999999</c:v>
                </c:pt>
                <c:pt idx="70">
                  <c:v>29.784700000000001</c:v>
                </c:pt>
                <c:pt idx="71">
                  <c:v>29.677099999999999</c:v>
                </c:pt>
                <c:pt idx="72">
                  <c:v>29.677099999999999</c:v>
                </c:pt>
                <c:pt idx="73">
                  <c:v>29.677099999999999</c:v>
                </c:pt>
                <c:pt idx="74">
                  <c:v>29.784700000000001</c:v>
                </c:pt>
                <c:pt idx="75">
                  <c:v>29.784700000000001</c:v>
                </c:pt>
                <c:pt idx="76">
                  <c:v>29.4618</c:v>
                </c:pt>
                <c:pt idx="77">
                  <c:v>29.354199999999999</c:v>
                </c:pt>
                <c:pt idx="78">
                  <c:v>29.784700000000001</c:v>
                </c:pt>
                <c:pt idx="79">
                  <c:v>29.677099999999999</c:v>
                </c:pt>
                <c:pt idx="80">
                  <c:v>29.4618</c:v>
                </c:pt>
                <c:pt idx="81">
                  <c:v>29.784700000000001</c:v>
                </c:pt>
                <c:pt idx="82">
                  <c:v>29.784700000000001</c:v>
                </c:pt>
                <c:pt idx="83">
                  <c:v>29.677099999999999</c:v>
                </c:pt>
                <c:pt idx="84">
                  <c:v>29.569500000000001</c:v>
                </c:pt>
                <c:pt idx="85">
                  <c:v>29.677099999999999</c:v>
                </c:pt>
                <c:pt idx="86">
                  <c:v>29.784700000000001</c:v>
                </c:pt>
                <c:pt idx="87">
                  <c:v>30</c:v>
                </c:pt>
                <c:pt idx="88">
                  <c:v>29.784700000000001</c:v>
                </c:pt>
                <c:pt idx="89">
                  <c:v>29.784700000000001</c:v>
                </c:pt>
                <c:pt idx="90">
                  <c:v>30.322900000000001</c:v>
                </c:pt>
                <c:pt idx="91">
                  <c:v>30.215299999999999</c:v>
                </c:pt>
                <c:pt idx="92">
                  <c:v>30.215299999999999</c:v>
                </c:pt>
                <c:pt idx="93">
                  <c:v>30.430600000000002</c:v>
                </c:pt>
                <c:pt idx="94">
                  <c:v>30.5382</c:v>
                </c:pt>
                <c:pt idx="95">
                  <c:v>30.5382</c:v>
                </c:pt>
                <c:pt idx="96">
                  <c:v>30.430600000000002</c:v>
                </c:pt>
                <c:pt idx="97">
                  <c:v>30.645900000000001</c:v>
                </c:pt>
                <c:pt idx="98">
                  <c:v>30.645900000000001</c:v>
                </c:pt>
                <c:pt idx="99">
                  <c:v>30.753499999999999</c:v>
                </c:pt>
                <c:pt idx="100">
                  <c:v>30.968800000000002</c:v>
                </c:pt>
                <c:pt idx="101">
                  <c:v>30.968800000000002</c:v>
                </c:pt>
                <c:pt idx="102">
                  <c:v>31.291699999999999</c:v>
                </c:pt>
                <c:pt idx="103">
                  <c:v>31.184000000000001</c:v>
                </c:pt>
                <c:pt idx="104">
                  <c:v>31.184000000000001</c:v>
                </c:pt>
                <c:pt idx="105">
                  <c:v>31.0764</c:v>
                </c:pt>
                <c:pt idx="106">
                  <c:v>31.0764</c:v>
                </c:pt>
                <c:pt idx="107">
                  <c:v>30.968800000000002</c:v>
                </c:pt>
                <c:pt idx="108">
                  <c:v>31.0764</c:v>
                </c:pt>
                <c:pt idx="109">
                  <c:v>30.968800000000002</c:v>
                </c:pt>
                <c:pt idx="110">
                  <c:v>30.645900000000001</c:v>
                </c:pt>
                <c:pt idx="111">
                  <c:v>30.753499999999999</c:v>
                </c:pt>
                <c:pt idx="112">
                  <c:v>30.8611</c:v>
                </c:pt>
                <c:pt idx="113">
                  <c:v>30.8611</c:v>
                </c:pt>
                <c:pt idx="114">
                  <c:v>30.8611</c:v>
                </c:pt>
                <c:pt idx="115">
                  <c:v>30.8611</c:v>
                </c:pt>
                <c:pt idx="116">
                  <c:v>31.0764</c:v>
                </c:pt>
                <c:pt idx="117">
                  <c:v>31.0764</c:v>
                </c:pt>
                <c:pt idx="118">
                  <c:v>31.3993</c:v>
                </c:pt>
                <c:pt idx="119">
                  <c:v>31.3993</c:v>
                </c:pt>
                <c:pt idx="120">
                  <c:v>31.829900000000002</c:v>
                </c:pt>
                <c:pt idx="121">
                  <c:v>31.722200000000001</c:v>
                </c:pt>
                <c:pt idx="122">
                  <c:v>32.260399999999997</c:v>
                </c:pt>
                <c:pt idx="123">
                  <c:v>32.368000000000002</c:v>
                </c:pt>
                <c:pt idx="124">
                  <c:v>32.368000000000002</c:v>
                </c:pt>
                <c:pt idx="125">
                  <c:v>32.583300000000001</c:v>
                </c:pt>
                <c:pt idx="126">
                  <c:v>32.7986</c:v>
                </c:pt>
                <c:pt idx="127">
                  <c:v>32.906199999999998</c:v>
                </c:pt>
                <c:pt idx="128">
                  <c:v>32.906199999999998</c:v>
                </c:pt>
                <c:pt idx="129">
                  <c:v>32.906199999999998</c:v>
                </c:pt>
                <c:pt idx="130">
                  <c:v>33.229100000000003</c:v>
                </c:pt>
                <c:pt idx="131">
                  <c:v>33.229100000000003</c:v>
                </c:pt>
                <c:pt idx="132">
                  <c:v>33.767299999999999</c:v>
                </c:pt>
                <c:pt idx="133">
                  <c:v>33.767299999999999</c:v>
                </c:pt>
                <c:pt idx="134">
                  <c:v>33.767299999999999</c:v>
                </c:pt>
                <c:pt idx="135">
                  <c:v>34.520800000000001</c:v>
                </c:pt>
                <c:pt idx="136">
                  <c:v>34.9514</c:v>
                </c:pt>
                <c:pt idx="137">
                  <c:v>35.166600000000003</c:v>
                </c:pt>
                <c:pt idx="138">
                  <c:v>35.381900000000002</c:v>
                </c:pt>
                <c:pt idx="139">
                  <c:v>35.166600000000003</c:v>
                </c:pt>
                <c:pt idx="140">
                  <c:v>35.274300000000004</c:v>
                </c:pt>
                <c:pt idx="141">
                  <c:v>35.381900000000002</c:v>
                </c:pt>
                <c:pt idx="142">
                  <c:v>35.4895</c:v>
                </c:pt>
                <c:pt idx="143">
                  <c:v>35.597200000000001</c:v>
                </c:pt>
                <c:pt idx="144">
                  <c:v>35.597200000000001</c:v>
                </c:pt>
                <c:pt idx="145">
                  <c:v>35.704799999999999</c:v>
                </c:pt>
                <c:pt idx="146">
                  <c:v>35.704799999999999</c:v>
                </c:pt>
                <c:pt idx="147">
                  <c:v>36.027700000000003</c:v>
                </c:pt>
                <c:pt idx="148">
                  <c:v>36.027700000000003</c:v>
                </c:pt>
                <c:pt idx="149">
                  <c:v>36.027700000000003</c:v>
                </c:pt>
                <c:pt idx="150">
                  <c:v>36.243000000000002</c:v>
                </c:pt>
                <c:pt idx="151">
                  <c:v>36.458300000000001</c:v>
                </c:pt>
                <c:pt idx="152">
                  <c:v>36.3506</c:v>
                </c:pt>
                <c:pt idx="153">
                  <c:v>36.673499999999997</c:v>
                </c:pt>
                <c:pt idx="154">
                  <c:v>37.104100000000003</c:v>
                </c:pt>
                <c:pt idx="155">
                  <c:v>37.642299999999999</c:v>
                </c:pt>
                <c:pt idx="156">
                  <c:v>37.642299999999999</c:v>
                </c:pt>
                <c:pt idx="157">
                  <c:v>37.857599999999998</c:v>
                </c:pt>
                <c:pt idx="158">
                  <c:v>38.072800000000001</c:v>
                </c:pt>
                <c:pt idx="159">
                  <c:v>38.503399999999999</c:v>
                </c:pt>
                <c:pt idx="160">
                  <c:v>38.503399999999999</c:v>
                </c:pt>
                <c:pt idx="161">
                  <c:v>39.3645</c:v>
                </c:pt>
                <c:pt idx="162">
                  <c:v>39.1492</c:v>
                </c:pt>
                <c:pt idx="163">
                  <c:v>39.3645</c:v>
                </c:pt>
                <c:pt idx="164">
                  <c:v>39.795000000000002</c:v>
                </c:pt>
                <c:pt idx="165">
                  <c:v>39.902700000000003</c:v>
                </c:pt>
                <c:pt idx="166">
                  <c:v>39.902700000000003</c:v>
                </c:pt>
                <c:pt idx="167">
                  <c:v>39.579799999999999</c:v>
                </c:pt>
                <c:pt idx="168">
                  <c:v>39.902700000000003</c:v>
                </c:pt>
                <c:pt idx="169">
                  <c:v>39.795000000000002</c:v>
                </c:pt>
                <c:pt idx="170">
                  <c:v>39.902700000000003</c:v>
                </c:pt>
                <c:pt idx="171">
                  <c:v>39.902700000000003</c:v>
                </c:pt>
                <c:pt idx="172">
                  <c:v>40.010300000000001</c:v>
                </c:pt>
                <c:pt idx="173">
                  <c:v>39.902700000000003</c:v>
                </c:pt>
                <c:pt idx="174">
                  <c:v>39.902700000000003</c:v>
                </c:pt>
                <c:pt idx="175">
                  <c:v>40.010300000000001</c:v>
                </c:pt>
                <c:pt idx="176">
                  <c:v>40.010300000000001</c:v>
                </c:pt>
                <c:pt idx="177">
                  <c:v>40.440899999999999</c:v>
                </c:pt>
                <c:pt idx="178">
                  <c:v>40.763800000000003</c:v>
                </c:pt>
                <c:pt idx="179">
                  <c:v>40.979100000000003</c:v>
                </c:pt>
                <c:pt idx="180">
                  <c:v>41.409599999999998</c:v>
                </c:pt>
                <c:pt idx="181">
                  <c:v>41.732500000000002</c:v>
                </c:pt>
                <c:pt idx="182">
                  <c:v>42.378399999999999</c:v>
                </c:pt>
                <c:pt idx="183">
                  <c:v>42.916600000000003</c:v>
                </c:pt>
                <c:pt idx="184">
                  <c:v>43.562400000000004</c:v>
                </c:pt>
                <c:pt idx="185">
                  <c:v>43.885300000000001</c:v>
                </c:pt>
                <c:pt idx="186">
                  <c:v>43.885300000000001</c:v>
                </c:pt>
                <c:pt idx="187">
                  <c:v>44.208199999999998</c:v>
                </c:pt>
                <c:pt idx="188">
                  <c:v>44.531100000000002</c:v>
                </c:pt>
                <c:pt idx="189">
                  <c:v>45.069299999999998</c:v>
                </c:pt>
                <c:pt idx="190">
                  <c:v>45.069299999999998</c:v>
                </c:pt>
                <c:pt idx="191">
                  <c:v>45.069299999999998</c:v>
                </c:pt>
                <c:pt idx="192">
                  <c:v>45.930399999999999</c:v>
                </c:pt>
                <c:pt idx="193">
                  <c:v>46.360999999999997</c:v>
                </c:pt>
                <c:pt idx="194">
                  <c:v>47.545000000000002</c:v>
                </c:pt>
                <c:pt idx="195">
                  <c:v>47.975500000000004</c:v>
                </c:pt>
                <c:pt idx="196">
                  <c:v>47.975500000000004</c:v>
                </c:pt>
                <c:pt idx="197">
                  <c:v>48.621299999999998</c:v>
                </c:pt>
                <c:pt idx="198">
                  <c:v>49.267200000000003</c:v>
                </c:pt>
                <c:pt idx="199">
                  <c:v>49.3748</c:v>
                </c:pt>
                <c:pt idx="200">
                  <c:v>49.805399999999999</c:v>
                </c:pt>
                <c:pt idx="201">
                  <c:v>49.805399999999999</c:v>
                </c:pt>
                <c:pt idx="202">
                  <c:v>49.805399999999999</c:v>
                </c:pt>
                <c:pt idx="203">
                  <c:v>49.805399999999999</c:v>
                </c:pt>
                <c:pt idx="204">
                  <c:v>50.235900000000001</c:v>
                </c:pt>
                <c:pt idx="205">
                  <c:v>50.4512</c:v>
                </c:pt>
                <c:pt idx="206">
                  <c:v>50.4512</c:v>
                </c:pt>
                <c:pt idx="207">
                  <c:v>50.774099999999997</c:v>
                </c:pt>
                <c:pt idx="208">
                  <c:v>51.5276</c:v>
                </c:pt>
                <c:pt idx="209">
                  <c:v>51.850500000000004</c:v>
                </c:pt>
                <c:pt idx="210">
                  <c:v>52.173400000000001</c:v>
                </c:pt>
                <c:pt idx="211">
                  <c:v>51.5276</c:v>
                </c:pt>
                <c:pt idx="212">
                  <c:v>51.850500000000004</c:v>
                </c:pt>
                <c:pt idx="213">
                  <c:v>51.850500000000004</c:v>
                </c:pt>
                <c:pt idx="214">
                  <c:v>52.065800000000003</c:v>
                </c:pt>
                <c:pt idx="215">
                  <c:v>52.173400000000001</c:v>
                </c:pt>
                <c:pt idx="216">
                  <c:v>52.819200000000002</c:v>
                </c:pt>
                <c:pt idx="217">
                  <c:v>53.2498</c:v>
                </c:pt>
                <c:pt idx="218">
                  <c:v>53.2498</c:v>
                </c:pt>
                <c:pt idx="219">
                  <c:v>53.680300000000003</c:v>
                </c:pt>
                <c:pt idx="220">
                  <c:v>54.218499999999999</c:v>
                </c:pt>
                <c:pt idx="221">
                  <c:v>54.541400000000003</c:v>
                </c:pt>
                <c:pt idx="222">
                  <c:v>54.756700000000002</c:v>
                </c:pt>
                <c:pt idx="223">
                  <c:v>55.079599999999999</c:v>
                </c:pt>
                <c:pt idx="224">
                  <c:v>55.402500000000003</c:v>
                </c:pt>
                <c:pt idx="225">
                  <c:v>56.263600000000004</c:v>
                </c:pt>
                <c:pt idx="226">
                  <c:v>55.9407</c:v>
                </c:pt>
                <c:pt idx="227">
                  <c:v>56.155999999999999</c:v>
                </c:pt>
                <c:pt idx="228">
                  <c:v>56.155999999999999</c:v>
                </c:pt>
                <c:pt idx="229">
                  <c:v>56.371299999999998</c:v>
                </c:pt>
                <c:pt idx="230">
                  <c:v>56.8018</c:v>
                </c:pt>
                <c:pt idx="231">
                  <c:v>57.232399999999998</c:v>
                </c:pt>
                <c:pt idx="232">
                  <c:v>57.770499999999998</c:v>
                </c:pt>
                <c:pt idx="233">
                  <c:v>57.985799999999998</c:v>
                </c:pt>
                <c:pt idx="234">
                  <c:v>58.308700000000002</c:v>
                </c:pt>
                <c:pt idx="235">
                  <c:v>58.416400000000003</c:v>
                </c:pt>
                <c:pt idx="236">
                  <c:v>59.062199999999997</c:v>
                </c:pt>
                <c:pt idx="237">
                  <c:v>59.062199999999997</c:v>
                </c:pt>
                <c:pt idx="238">
                  <c:v>59.062199999999997</c:v>
                </c:pt>
                <c:pt idx="239">
                  <c:v>59.385100000000001</c:v>
                </c:pt>
                <c:pt idx="240">
                  <c:v>59.385100000000001</c:v>
                </c:pt>
                <c:pt idx="241">
                  <c:v>59.6004</c:v>
                </c:pt>
                <c:pt idx="242">
                  <c:v>59.8157</c:v>
                </c:pt>
                <c:pt idx="243">
                  <c:v>59.923299999999998</c:v>
                </c:pt>
                <c:pt idx="244">
                  <c:v>59.6004</c:v>
                </c:pt>
                <c:pt idx="245">
                  <c:v>60.138600000000004</c:v>
                </c:pt>
                <c:pt idx="246">
                  <c:v>60.138600000000004</c:v>
                </c:pt>
                <c:pt idx="247">
                  <c:v>60.030900000000003</c:v>
                </c:pt>
                <c:pt idx="248">
                  <c:v>60.030900000000003</c:v>
                </c:pt>
                <c:pt idx="249">
                  <c:v>60.461500000000001</c:v>
                </c:pt>
                <c:pt idx="250">
                  <c:v>60.461500000000001</c:v>
                </c:pt>
                <c:pt idx="251">
                  <c:v>60.461500000000001</c:v>
                </c:pt>
                <c:pt idx="252">
                  <c:v>61.107300000000002</c:v>
                </c:pt>
                <c:pt idx="253">
                  <c:v>61.5379</c:v>
                </c:pt>
                <c:pt idx="254">
                  <c:v>61.860799999999998</c:v>
                </c:pt>
                <c:pt idx="255">
                  <c:v>62.721899999999998</c:v>
                </c:pt>
                <c:pt idx="256">
                  <c:v>63.905899999999995</c:v>
                </c:pt>
                <c:pt idx="257">
                  <c:v>64.551700000000011</c:v>
                </c:pt>
                <c:pt idx="258">
                  <c:v>64.551700000000011</c:v>
                </c:pt>
                <c:pt idx="259">
                  <c:v>65.520499999999998</c:v>
                </c:pt>
                <c:pt idx="260">
                  <c:v>65.950999999999993</c:v>
                </c:pt>
                <c:pt idx="261">
                  <c:v>66.381599999999992</c:v>
                </c:pt>
                <c:pt idx="262">
                  <c:v>66.919800000000009</c:v>
                </c:pt>
                <c:pt idx="263">
                  <c:v>67.134999999999991</c:v>
                </c:pt>
                <c:pt idx="264">
                  <c:v>67.780900000000003</c:v>
                </c:pt>
                <c:pt idx="265">
                  <c:v>67.996100000000013</c:v>
                </c:pt>
                <c:pt idx="266">
                  <c:v>68.426700000000011</c:v>
                </c:pt>
                <c:pt idx="267">
                  <c:v>68.641999999999996</c:v>
                </c:pt>
                <c:pt idx="268">
                  <c:v>68.641999999999996</c:v>
                </c:pt>
                <c:pt idx="269">
                  <c:v>69.180200000000013</c:v>
                </c:pt>
                <c:pt idx="270">
                  <c:v>69.825999999999993</c:v>
                </c:pt>
                <c:pt idx="271">
                  <c:v>69.933600000000013</c:v>
                </c:pt>
                <c:pt idx="272">
                  <c:v>70.041300000000007</c:v>
                </c:pt>
                <c:pt idx="273">
                  <c:v>70.471800000000002</c:v>
                </c:pt>
                <c:pt idx="274">
                  <c:v>70.794700000000006</c:v>
                </c:pt>
                <c:pt idx="275">
                  <c:v>71.009999999999991</c:v>
                </c:pt>
                <c:pt idx="276">
                  <c:v>73.270399999999995</c:v>
                </c:pt>
                <c:pt idx="277">
                  <c:v>73.808600000000013</c:v>
                </c:pt>
                <c:pt idx="278">
                  <c:v>73.808600000000013</c:v>
                </c:pt>
                <c:pt idx="279">
                  <c:v>74.562000000000012</c:v>
                </c:pt>
                <c:pt idx="280">
                  <c:v>75.315500000000014</c:v>
                </c:pt>
                <c:pt idx="281">
                  <c:v>75.63839999999999</c:v>
                </c:pt>
                <c:pt idx="282">
                  <c:v>76.284199999999998</c:v>
                </c:pt>
                <c:pt idx="283">
                  <c:v>77.145299999999992</c:v>
                </c:pt>
                <c:pt idx="284">
                  <c:v>77.791200000000003</c:v>
                </c:pt>
                <c:pt idx="285">
                  <c:v>78.114100000000008</c:v>
                </c:pt>
                <c:pt idx="286">
                  <c:v>79.190500000000014</c:v>
                </c:pt>
                <c:pt idx="287">
                  <c:v>80.159199999999998</c:v>
                </c:pt>
                <c:pt idx="288">
                  <c:v>80.159199999999998</c:v>
                </c:pt>
                <c:pt idx="289">
                  <c:v>80.482100000000003</c:v>
                </c:pt>
                <c:pt idx="290">
                  <c:v>80.912700000000001</c:v>
                </c:pt>
                <c:pt idx="291">
                  <c:v>81.020299999999992</c:v>
                </c:pt>
                <c:pt idx="292">
                  <c:v>81.020299999999992</c:v>
                </c:pt>
                <c:pt idx="293">
                  <c:v>81.989000000000004</c:v>
                </c:pt>
                <c:pt idx="294">
                  <c:v>81.989000000000004</c:v>
                </c:pt>
                <c:pt idx="295">
                  <c:v>81.6661</c:v>
                </c:pt>
                <c:pt idx="296">
                  <c:v>82.096699999999998</c:v>
                </c:pt>
                <c:pt idx="297">
                  <c:v>82.527199999999993</c:v>
                </c:pt>
                <c:pt idx="298">
                  <c:v>83.711299999999994</c:v>
                </c:pt>
                <c:pt idx="299">
                  <c:v>83.388299999999987</c:v>
                </c:pt>
                <c:pt idx="300">
                  <c:v>83.388299999999987</c:v>
                </c:pt>
                <c:pt idx="301">
                  <c:v>84.464699999999993</c:v>
                </c:pt>
                <c:pt idx="302">
                  <c:v>84.787599999999998</c:v>
                </c:pt>
                <c:pt idx="303">
                  <c:v>85.218199999999996</c:v>
                </c:pt>
                <c:pt idx="304">
                  <c:v>85.325799999999987</c:v>
                </c:pt>
                <c:pt idx="305">
                  <c:v>85.433500000000009</c:v>
                </c:pt>
                <c:pt idx="306">
                  <c:v>85.325799999999987</c:v>
                </c:pt>
                <c:pt idx="307">
                  <c:v>85.433500000000009</c:v>
                </c:pt>
                <c:pt idx="308">
                  <c:v>85.648699999999991</c:v>
                </c:pt>
                <c:pt idx="309">
                  <c:v>86.079299999999989</c:v>
                </c:pt>
                <c:pt idx="310">
                  <c:v>86.079299999999989</c:v>
                </c:pt>
                <c:pt idx="311">
                  <c:v>86.402199999999993</c:v>
                </c:pt>
                <c:pt idx="312">
                  <c:v>86.509800000000013</c:v>
                </c:pt>
                <c:pt idx="313">
                  <c:v>86.617500000000007</c:v>
                </c:pt>
                <c:pt idx="314">
                  <c:v>86.725099999999998</c:v>
                </c:pt>
                <c:pt idx="315">
                  <c:v>87.586199999999991</c:v>
                </c:pt>
                <c:pt idx="316">
                  <c:v>88.339699999999993</c:v>
                </c:pt>
                <c:pt idx="317">
                  <c:v>88.555000000000007</c:v>
                </c:pt>
                <c:pt idx="318">
                  <c:v>89.308400000000006</c:v>
                </c:pt>
                <c:pt idx="319">
                  <c:v>89.739000000000004</c:v>
                </c:pt>
                <c:pt idx="320">
                  <c:v>89.739000000000004</c:v>
                </c:pt>
                <c:pt idx="321">
                  <c:v>89.954200000000014</c:v>
                </c:pt>
                <c:pt idx="322">
                  <c:v>90.277199999999993</c:v>
                </c:pt>
                <c:pt idx="323">
                  <c:v>89.954200000000014</c:v>
                </c:pt>
                <c:pt idx="324">
                  <c:v>90.277199999999993</c:v>
                </c:pt>
                <c:pt idx="325">
                  <c:v>90.492400000000004</c:v>
                </c:pt>
                <c:pt idx="326">
                  <c:v>91.461199999999991</c:v>
                </c:pt>
                <c:pt idx="327">
                  <c:v>92.21459999999999</c:v>
                </c:pt>
                <c:pt idx="328">
                  <c:v>94.044499999999999</c:v>
                </c:pt>
                <c:pt idx="329">
                  <c:v>94.15209999999999</c:v>
                </c:pt>
                <c:pt idx="330">
                  <c:v>94.15209999999999</c:v>
                </c:pt>
                <c:pt idx="331">
                  <c:v>94.905599999999993</c:v>
                </c:pt>
                <c:pt idx="332">
                  <c:v>96.197200000000009</c:v>
                </c:pt>
                <c:pt idx="333">
                  <c:v>97.058300000000003</c:v>
                </c:pt>
                <c:pt idx="334">
                  <c:v>97.273599999999988</c:v>
                </c:pt>
                <c:pt idx="335">
                  <c:v>98.565200000000004</c:v>
                </c:pt>
                <c:pt idx="336">
                  <c:v>99.426299999999998</c:v>
                </c:pt>
                <c:pt idx="337">
                  <c:v>99.749300000000005</c:v>
                </c:pt>
                <c:pt idx="338">
                  <c:v>102.22489999999999</c:v>
                </c:pt>
                <c:pt idx="339">
                  <c:v>102.5478</c:v>
                </c:pt>
                <c:pt idx="340">
                  <c:v>102.5478</c:v>
                </c:pt>
                <c:pt idx="341">
                  <c:v>102.4402</c:v>
                </c:pt>
                <c:pt idx="342">
                  <c:v>103.51660000000001</c:v>
                </c:pt>
                <c:pt idx="343">
                  <c:v>103.40889999999999</c:v>
                </c:pt>
                <c:pt idx="344">
                  <c:v>104.0548</c:v>
                </c:pt>
                <c:pt idx="345">
                  <c:v>105.02350000000001</c:v>
                </c:pt>
                <c:pt idx="346">
                  <c:v>104.91589999999999</c:v>
                </c:pt>
                <c:pt idx="347">
                  <c:v>105.5617</c:v>
                </c:pt>
                <c:pt idx="348">
                  <c:v>106.63810000000001</c:v>
                </c:pt>
                <c:pt idx="349">
                  <c:v>106.85339999999999</c:v>
                </c:pt>
                <c:pt idx="350">
                  <c:v>106.85339999999999</c:v>
                </c:pt>
                <c:pt idx="351">
                  <c:v>107.0686</c:v>
                </c:pt>
                <c:pt idx="352">
                  <c:v>107.71449999999999</c:v>
                </c:pt>
                <c:pt idx="353">
                  <c:v>108.2527</c:v>
                </c:pt>
                <c:pt idx="354">
                  <c:v>109.97489999999999</c:v>
                </c:pt>
                <c:pt idx="355">
                  <c:v>109.32900000000001</c:v>
                </c:pt>
                <c:pt idx="356">
                  <c:v>108.89850000000001</c:v>
                </c:pt>
                <c:pt idx="357">
                  <c:v>109.54429999999999</c:v>
                </c:pt>
                <c:pt idx="358">
                  <c:v>112.98869999999999</c:v>
                </c:pt>
                <c:pt idx="359">
                  <c:v>111.48179999999999</c:v>
                </c:pt>
                <c:pt idx="360">
                  <c:v>111.48179999999999</c:v>
                </c:pt>
                <c:pt idx="361">
                  <c:v>112.66579999999999</c:v>
                </c:pt>
                <c:pt idx="362">
                  <c:v>113.09630000000001</c:v>
                </c:pt>
                <c:pt idx="363">
                  <c:v>114.0651</c:v>
                </c:pt>
                <c:pt idx="364">
                  <c:v>114.38800000000001</c:v>
                </c:pt>
                <c:pt idx="365">
                  <c:v>114.4956</c:v>
                </c:pt>
                <c:pt idx="366">
                  <c:v>115.35679999999999</c:v>
                </c:pt>
                <c:pt idx="367">
                  <c:v>115.6797</c:v>
                </c:pt>
                <c:pt idx="368">
                  <c:v>115.89490000000001</c:v>
                </c:pt>
                <c:pt idx="369">
                  <c:v>116.4331</c:v>
                </c:pt>
                <c:pt idx="370">
                  <c:v>117.0789</c:v>
                </c:pt>
                <c:pt idx="371">
                  <c:v>117.72479999999999</c:v>
                </c:pt>
                <c:pt idx="372">
                  <c:v>117.72479999999999</c:v>
                </c:pt>
                <c:pt idx="373">
                  <c:v>117.83240000000001</c:v>
                </c:pt>
                <c:pt idx="374">
                  <c:v>118.58590000000001</c:v>
                </c:pt>
                <c:pt idx="375">
                  <c:v>119.0164</c:v>
                </c:pt>
                <c:pt idx="376">
                  <c:v>118.26300000000001</c:v>
                </c:pt>
                <c:pt idx="377">
                  <c:v>118.15530000000001</c:v>
                </c:pt>
                <c:pt idx="378">
                  <c:v>119.23169999999999</c:v>
                </c:pt>
                <c:pt idx="379">
                  <c:v>118.90880000000001</c:v>
                </c:pt>
                <c:pt idx="380">
                  <c:v>118.26300000000001</c:v>
                </c:pt>
                <c:pt idx="381">
                  <c:v>119.33930000000001</c:v>
                </c:pt>
                <c:pt idx="382">
                  <c:v>119.33930000000001</c:v>
                </c:pt>
                <c:pt idx="383">
                  <c:v>118.90880000000001</c:v>
                </c:pt>
                <c:pt idx="384">
                  <c:v>119.66229999999999</c:v>
                </c:pt>
                <c:pt idx="385">
                  <c:v>119.76990000000001</c:v>
                </c:pt>
                <c:pt idx="386">
                  <c:v>119.76990000000001</c:v>
                </c:pt>
                <c:pt idx="387">
                  <c:v>119.66229999999999</c:v>
                </c:pt>
                <c:pt idx="388">
                  <c:v>119.23169999999999</c:v>
                </c:pt>
                <c:pt idx="389">
                  <c:v>120.2004</c:v>
                </c:pt>
                <c:pt idx="390">
                  <c:v>120.9539</c:v>
                </c:pt>
                <c:pt idx="391">
                  <c:v>121.27680000000001</c:v>
                </c:pt>
                <c:pt idx="392">
                  <c:v>121.27680000000001</c:v>
                </c:pt>
                <c:pt idx="393">
                  <c:v>121.815</c:v>
                </c:pt>
                <c:pt idx="394">
                  <c:v>121.27680000000001</c:v>
                </c:pt>
                <c:pt idx="395">
                  <c:v>122.8914</c:v>
                </c:pt>
                <c:pt idx="396">
                  <c:v>122.78370000000001</c:v>
                </c:pt>
                <c:pt idx="397">
                  <c:v>124.61359999999999</c:v>
                </c:pt>
                <c:pt idx="398">
                  <c:v>126.874</c:v>
                </c:pt>
                <c:pt idx="399">
                  <c:v>128.48859999999999</c:v>
                </c:pt>
                <c:pt idx="400">
                  <c:v>131.61009999999999</c:v>
                </c:pt>
                <c:pt idx="401">
                  <c:v>133.3323</c:v>
                </c:pt>
                <c:pt idx="402">
                  <c:v>133.3323</c:v>
                </c:pt>
                <c:pt idx="403">
                  <c:v>134.83920000000001</c:v>
                </c:pt>
                <c:pt idx="404">
                  <c:v>136.23849999999999</c:v>
                </c:pt>
                <c:pt idx="405">
                  <c:v>136.77670000000001</c:v>
                </c:pt>
                <c:pt idx="406">
                  <c:v>139.35999999999999</c:v>
                </c:pt>
                <c:pt idx="407">
                  <c:v>140.6516</c:v>
                </c:pt>
                <c:pt idx="408">
                  <c:v>141.4051</c:v>
                </c:pt>
                <c:pt idx="409">
                  <c:v>141.18979999999999</c:v>
                </c:pt>
                <c:pt idx="410">
                  <c:v>142.5891</c:v>
                </c:pt>
                <c:pt idx="411">
                  <c:v>143.12729999999999</c:v>
                </c:pt>
                <c:pt idx="412">
                  <c:v>143.12729999999999</c:v>
                </c:pt>
                <c:pt idx="413">
                  <c:v>144.096</c:v>
                </c:pt>
                <c:pt idx="414">
                  <c:v>144.096</c:v>
                </c:pt>
                <c:pt idx="415">
                  <c:v>143.3426</c:v>
                </c:pt>
                <c:pt idx="416">
                  <c:v>143.66549999999998</c:v>
                </c:pt>
                <c:pt idx="417">
                  <c:v>144.84950000000001</c:v>
                </c:pt>
                <c:pt idx="418">
                  <c:v>145.92589999999998</c:v>
                </c:pt>
                <c:pt idx="419">
                  <c:v>145.92589999999998</c:v>
                </c:pt>
                <c:pt idx="420">
                  <c:v>147.00229999999999</c:v>
                </c:pt>
                <c:pt idx="421">
                  <c:v>148.29389999999998</c:v>
                </c:pt>
                <c:pt idx="422">
                  <c:v>148.29389999999998</c:v>
                </c:pt>
                <c:pt idx="423">
                  <c:v>147.10989999999998</c:v>
                </c:pt>
                <c:pt idx="424">
                  <c:v>146.57169999999999</c:v>
                </c:pt>
                <c:pt idx="425">
                  <c:v>146.78700000000001</c:v>
                </c:pt>
                <c:pt idx="426">
                  <c:v>147.54040000000001</c:v>
                </c:pt>
                <c:pt idx="427">
                  <c:v>146.8946</c:v>
                </c:pt>
                <c:pt idx="428">
                  <c:v>147.3252</c:v>
                </c:pt>
                <c:pt idx="429">
                  <c:v>147.10989999999998</c:v>
                </c:pt>
                <c:pt idx="430">
                  <c:v>148.50919999999999</c:v>
                </c:pt>
                <c:pt idx="431">
                  <c:v>149.47790000000001</c:v>
                </c:pt>
                <c:pt idx="432">
                  <c:v>149.47790000000001</c:v>
                </c:pt>
                <c:pt idx="433">
                  <c:v>148.50919999999999</c:v>
                </c:pt>
                <c:pt idx="434">
                  <c:v>149.5856</c:v>
                </c:pt>
                <c:pt idx="435">
                  <c:v>151.8459</c:v>
                </c:pt>
                <c:pt idx="436">
                  <c:v>151.20009999999999</c:v>
                </c:pt>
                <c:pt idx="437">
                  <c:v>152.16889999999998</c:v>
                </c:pt>
                <c:pt idx="438">
                  <c:v>153.4605</c:v>
                </c:pt>
                <c:pt idx="439">
                  <c:v>152.92230000000001</c:v>
                </c:pt>
                <c:pt idx="440">
                  <c:v>155.398</c:v>
                </c:pt>
                <c:pt idx="441">
                  <c:v>154.64449999999999</c:v>
                </c:pt>
                <c:pt idx="442">
                  <c:v>154.64449999999999</c:v>
                </c:pt>
                <c:pt idx="443">
                  <c:v>154.64449999999999</c:v>
                </c:pt>
                <c:pt idx="444">
                  <c:v>155.18269999999998</c:v>
                </c:pt>
                <c:pt idx="445">
                  <c:v>156.68969999999999</c:v>
                </c:pt>
                <c:pt idx="446">
                  <c:v>155.50559999999999</c:v>
                </c:pt>
                <c:pt idx="447">
                  <c:v>155.93619999999999</c:v>
                </c:pt>
                <c:pt idx="448">
                  <c:v>155.18269999999998</c:v>
                </c:pt>
                <c:pt idx="449">
                  <c:v>154.64449999999999</c:v>
                </c:pt>
                <c:pt idx="450">
                  <c:v>153.99869999999999</c:v>
                </c:pt>
                <c:pt idx="451">
                  <c:v>154.9674</c:v>
                </c:pt>
                <c:pt idx="452">
                  <c:v>154.9674</c:v>
                </c:pt>
                <c:pt idx="453">
                  <c:v>154.42929999999998</c:v>
                </c:pt>
                <c:pt idx="454">
                  <c:v>155.18269999999998</c:v>
                </c:pt>
                <c:pt idx="455">
                  <c:v>155.7209</c:v>
                </c:pt>
                <c:pt idx="456">
                  <c:v>156.68969999999999</c:v>
                </c:pt>
                <c:pt idx="457">
                  <c:v>157.6584</c:v>
                </c:pt>
                <c:pt idx="458">
                  <c:v>158.51949999999999</c:v>
                </c:pt>
                <c:pt idx="459">
                  <c:v>159.70349999999999</c:v>
                </c:pt>
                <c:pt idx="460">
                  <c:v>160.88749999999999</c:v>
                </c:pt>
                <c:pt idx="461">
                  <c:v>160.7799</c:v>
                </c:pt>
                <c:pt idx="462">
                  <c:v>160.7799</c:v>
                </c:pt>
                <c:pt idx="463">
                  <c:v>161.9639</c:v>
                </c:pt>
                <c:pt idx="464">
                  <c:v>163.14789999999999</c:v>
                </c:pt>
                <c:pt idx="465">
                  <c:v>163.7937</c:v>
                </c:pt>
                <c:pt idx="466">
                  <c:v>164.00899999999999</c:v>
                </c:pt>
                <c:pt idx="467">
                  <c:v>165.51599999999999</c:v>
                </c:pt>
                <c:pt idx="468">
                  <c:v>166.05410000000001</c:v>
                </c:pt>
                <c:pt idx="469">
                  <c:v>166.9152</c:v>
                </c:pt>
                <c:pt idx="470">
                  <c:v>167.23820000000001</c:v>
                </c:pt>
                <c:pt idx="471">
                  <c:v>168.4222</c:v>
                </c:pt>
                <c:pt idx="472">
                  <c:v>170.7902</c:v>
                </c:pt>
                <c:pt idx="473">
                  <c:v>171.9742</c:v>
                </c:pt>
                <c:pt idx="474">
                  <c:v>171.9742</c:v>
                </c:pt>
                <c:pt idx="475">
                  <c:v>173.26589999999999</c:v>
                </c:pt>
                <c:pt idx="476">
                  <c:v>174.2346</c:v>
                </c:pt>
                <c:pt idx="477">
                  <c:v>174.6652</c:v>
                </c:pt>
                <c:pt idx="478">
                  <c:v>175.52619999999999</c:v>
                </c:pt>
                <c:pt idx="479">
                  <c:v>175.7415</c:v>
                </c:pt>
                <c:pt idx="480">
                  <c:v>176.6026</c:v>
                </c:pt>
                <c:pt idx="481">
                  <c:v>176.6026</c:v>
                </c:pt>
                <c:pt idx="482">
                  <c:v>177.57139999999998</c:v>
                </c:pt>
                <c:pt idx="483">
                  <c:v>178.32489999999999</c:v>
                </c:pt>
                <c:pt idx="484">
                  <c:v>178.32489999999999</c:v>
                </c:pt>
                <c:pt idx="485">
                  <c:v>178.21719999999999</c:v>
                </c:pt>
                <c:pt idx="486">
                  <c:v>178.00199999999998</c:v>
                </c:pt>
                <c:pt idx="487">
                  <c:v>178.21719999999999</c:v>
                </c:pt>
                <c:pt idx="488">
                  <c:v>178.21719999999999</c:v>
                </c:pt>
                <c:pt idx="489">
                  <c:v>178.32489999999999</c:v>
                </c:pt>
                <c:pt idx="490">
                  <c:v>179.40119999999999</c:v>
                </c:pt>
                <c:pt idx="491">
                  <c:v>178.8631</c:v>
                </c:pt>
                <c:pt idx="492">
                  <c:v>179.6165</c:v>
                </c:pt>
                <c:pt idx="493">
                  <c:v>179.50889999999998</c:v>
                </c:pt>
                <c:pt idx="494">
                  <c:v>179.50889999999998</c:v>
                </c:pt>
                <c:pt idx="495">
                  <c:v>180.0471</c:v>
                </c:pt>
                <c:pt idx="496">
                  <c:v>180.4776</c:v>
                </c:pt>
                <c:pt idx="497">
                  <c:v>180.26229999999998</c:v>
                </c:pt>
                <c:pt idx="498">
                  <c:v>180.90819999999999</c:v>
                </c:pt>
                <c:pt idx="499">
                  <c:v>181.2311</c:v>
                </c:pt>
                <c:pt idx="500">
                  <c:v>181.1234</c:v>
                </c:pt>
                <c:pt idx="501">
                  <c:v>181.9845</c:v>
                </c:pt>
                <c:pt idx="502">
                  <c:v>184.02969999999999</c:v>
                </c:pt>
                <c:pt idx="503">
                  <c:v>183.922</c:v>
                </c:pt>
                <c:pt idx="504">
                  <c:v>186.9359</c:v>
                </c:pt>
                <c:pt idx="505">
                  <c:v>189.6268</c:v>
                </c:pt>
                <c:pt idx="506">
                  <c:v>189.6268</c:v>
                </c:pt>
                <c:pt idx="507">
                  <c:v>190.16499999999999</c:v>
                </c:pt>
                <c:pt idx="508">
                  <c:v>192.96359999999999</c:v>
                </c:pt>
                <c:pt idx="509">
                  <c:v>194.47049999999999</c:v>
                </c:pt>
                <c:pt idx="510">
                  <c:v>196.83849999999998</c:v>
                </c:pt>
                <c:pt idx="511">
                  <c:v>197.0538</c:v>
                </c:pt>
                <c:pt idx="512">
                  <c:v>196.1927</c:v>
                </c:pt>
                <c:pt idx="513">
                  <c:v>197.59199999999998</c:v>
                </c:pt>
                <c:pt idx="514">
                  <c:v>199.85239999999999</c:v>
                </c:pt>
                <c:pt idx="515">
                  <c:v>199.7448</c:v>
                </c:pt>
                <c:pt idx="516">
                  <c:v>199.7448</c:v>
                </c:pt>
                <c:pt idx="517">
                  <c:v>199.09899999999999</c:v>
                </c:pt>
                <c:pt idx="518">
                  <c:v>198.77599999999998</c:v>
                </c:pt>
                <c:pt idx="519">
                  <c:v>197.6996</c:v>
                </c:pt>
                <c:pt idx="520">
                  <c:v>199.63720000000001</c:v>
                </c:pt>
                <c:pt idx="521">
                  <c:v>197.3767</c:v>
                </c:pt>
                <c:pt idx="522">
                  <c:v>197.3767</c:v>
                </c:pt>
                <c:pt idx="523">
                  <c:v>196.83849999999998</c:v>
                </c:pt>
                <c:pt idx="524">
                  <c:v>198.9913</c:v>
                </c:pt>
                <c:pt idx="525">
                  <c:v>198.8837</c:v>
                </c:pt>
                <c:pt idx="526">
                  <c:v>198.8837</c:v>
                </c:pt>
                <c:pt idx="527">
                  <c:v>200.71349999999998</c:v>
                </c:pt>
                <c:pt idx="528">
                  <c:v>200.4982</c:v>
                </c:pt>
                <c:pt idx="529">
                  <c:v>201.03639999999999</c:v>
                </c:pt>
                <c:pt idx="530">
                  <c:v>201.14409999999998</c:v>
                </c:pt>
                <c:pt idx="531">
                  <c:v>201.2517</c:v>
                </c:pt>
                <c:pt idx="532">
                  <c:v>202.11279999999999</c:v>
                </c:pt>
                <c:pt idx="533">
                  <c:v>201.78989999999999</c:v>
                </c:pt>
                <c:pt idx="534">
                  <c:v>202.97389999999999</c:v>
                </c:pt>
                <c:pt idx="535">
                  <c:v>202.97389999999999</c:v>
                </c:pt>
                <c:pt idx="536">
                  <c:v>202.97389999999999</c:v>
                </c:pt>
                <c:pt idx="537">
                  <c:v>204.3732</c:v>
                </c:pt>
                <c:pt idx="538">
                  <c:v>206.3107</c:v>
                </c:pt>
                <c:pt idx="539">
                  <c:v>208.5711</c:v>
                </c:pt>
                <c:pt idx="540">
                  <c:v>211.5849</c:v>
                </c:pt>
                <c:pt idx="541">
                  <c:v>212.8766</c:v>
                </c:pt>
                <c:pt idx="542">
                  <c:v>214.7064</c:v>
                </c:pt>
                <c:pt idx="543">
                  <c:v>215.24459999999999</c:v>
                </c:pt>
                <c:pt idx="544">
                  <c:v>217.28969999999998</c:v>
                </c:pt>
                <c:pt idx="545">
                  <c:v>220.84180000000001</c:v>
                </c:pt>
                <c:pt idx="546">
                  <c:v>220.84180000000001</c:v>
                </c:pt>
                <c:pt idx="547">
                  <c:v>221.91819999999998</c:v>
                </c:pt>
                <c:pt idx="548">
                  <c:v>224.17859999999999</c:v>
                </c:pt>
                <c:pt idx="549">
                  <c:v>225.25489999999999</c:v>
                </c:pt>
                <c:pt idx="550">
                  <c:v>226.54659999999998</c:v>
                </c:pt>
                <c:pt idx="551">
                  <c:v>225.79309999999998</c:v>
                </c:pt>
                <c:pt idx="552">
                  <c:v>227.73059999999998</c:v>
                </c:pt>
                <c:pt idx="553">
                  <c:v>227.30009999999999</c:v>
                </c:pt>
                <c:pt idx="554">
                  <c:v>230.42159999999998</c:v>
                </c:pt>
                <c:pt idx="555">
                  <c:v>231.17499999999998</c:v>
                </c:pt>
                <c:pt idx="556">
                  <c:v>231.17499999999998</c:v>
                </c:pt>
                <c:pt idx="557">
                  <c:v>231.3903</c:v>
                </c:pt>
                <c:pt idx="558">
                  <c:v>231.82079999999999</c:v>
                </c:pt>
                <c:pt idx="559">
                  <c:v>232.57429999999999</c:v>
                </c:pt>
                <c:pt idx="560">
                  <c:v>232.0361</c:v>
                </c:pt>
                <c:pt idx="561">
                  <c:v>232.4667</c:v>
                </c:pt>
                <c:pt idx="562">
                  <c:v>232.68199999999999</c:v>
                </c:pt>
                <c:pt idx="563">
                  <c:v>232.8972</c:v>
                </c:pt>
                <c:pt idx="564">
                  <c:v>233.75829999999999</c:v>
                </c:pt>
                <c:pt idx="565">
                  <c:v>234.94229999999999</c:v>
                </c:pt>
                <c:pt idx="566">
                  <c:v>234.94229999999999</c:v>
                </c:pt>
                <c:pt idx="567">
                  <c:v>234.29649999999998</c:v>
                </c:pt>
                <c:pt idx="568">
                  <c:v>233.2201</c:v>
                </c:pt>
                <c:pt idx="569">
                  <c:v>236.12639999999999</c:v>
                </c:pt>
                <c:pt idx="570">
                  <c:v>236.0187</c:v>
                </c:pt>
                <c:pt idx="571">
                  <c:v>236.44929999999999</c:v>
                </c:pt>
                <c:pt idx="572">
                  <c:v>239.67839999999998</c:v>
                </c:pt>
                <c:pt idx="573">
                  <c:v>240.00129999999999</c:v>
                </c:pt>
                <c:pt idx="574">
                  <c:v>243.2304</c:v>
                </c:pt>
                <c:pt idx="575">
                  <c:v>244.62969999999999</c:v>
                </c:pt>
                <c:pt idx="576">
                  <c:v>244.62969999999999</c:v>
                </c:pt>
                <c:pt idx="577">
                  <c:v>245.70609999999999</c:v>
                </c:pt>
                <c:pt idx="578">
                  <c:v>245.70609999999999</c:v>
                </c:pt>
                <c:pt idx="579">
                  <c:v>246.89009999999999</c:v>
                </c:pt>
                <c:pt idx="580">
                  <c:v>246.89009999999999</c:v>
                </c:pt>
                <c:pt idx="581">
                  <c:v>247.21299999999999</c:v>
                </c:pt>
                <c:pt idx="582">
                  <c:v>248.2894</c:v>
                </c:pt>
                <c:pt idx="583">
                  <c:v>247.85890000000001</c:v>
                </c:pt>
                <c:pt idx="584">
                  <c:v>248.2894</c:v>
                </c:pt>
                <c:pt idx="585">
                  <c:v>247.85890000000001</c:v>
                </c:pt>
                <c:pt idx="586">
                  <c:v>245.92140000000001</c:v>
                </c:pt>
                <c:pt idx="587">
                  <c:v>244.73739999999998</c:v>
                </c:pt>
                <c:pt idx="588">
                  <c:v>244.73739999999998</c:v>
                </c:pt>
                <c:pt idx="589">
                  <c:v>244.4145</c:v>
                </c:pt>
                <c:pt idx="590">
                  <c:v>245.92140000000001</c:v>
                </c:pt>
                <c:pt idx="591">
                  <c:v>243.76859999999999</c:v>
                </c:pt>
                <c:pt idx="592">
                  <c:v>243.76859999999999</c:v>
                </c:pt>
                <c:pt idx="593">
                  <c:v>243.44569999999999</c:v>
                </c:pt>
                <c:pt idx="594">
                  <c:v>244.4145</c:v>
                </c:pt>
                <c:pt idx="595">
                  <c:v>243.98390000000001</c:v>
                </c:pt>
                <c:pt idx="596">
                  <c:v>244.95269999999999</c:v>
                </c:pt>
                <c:pt idx="597">
                  <c:v>243.44569999999999</c:v>
                </c:pt>
                <c:pt idx="598">
                  <c:v>243.44569999999999</c:v>
                </c:pt>
                <c:pt idx="599">
                  <c:v>243.12279999999998</c:v>
                </c:pt>
                <c:pt idx="600">
                  <c:v>244.30679999999998</c:v>
                </c:pt>
                <c:pt idx="601">
                  <c:v>245.2756</c:v>
                </c:pt>
                <c:pt idx="602">
                  <c:v>246.89009999999999</c:v>
                </c:pt>
                <c:pt idx="603">
                  <c:v>248.39709999999999</c:v>
                </c:pt>
                <c:pt idx="604">
                  <c:v>250.01159999999999</c:v>
                </c:pt>
                <c:pt idx="605">
                  <c:v>250.9803</c:v>
                </c:pt>
                <c:pt idx="606">
                  <c:v>251.7338</c:v>
                </c:pt>
                <c:pt idx="607">
                  <c:v>253.24080000000001</c:v>
                </c:pt>
                <c:pt idx="608">
                  <c:v>253.24080000000001</c:v>
                </c:pt>
                <c:pt idx="609">
                  <c:v>256.4699</c:v>
                </c:pt>
                <c:pt idx="610">
                  <c:v>254.96299999999999</c:v>
                </c:pt>
                <c:pt idx="611">
                  <c:v>254.8553</c:v>
                </c:pt>
                <c:pt idx="612">
                  <c:v>255.93170000000001</c:v>
                </c:pt>
                <c:pt idx="613">
                  <c:v>256.4699</c:v>
                </c:pt>
                <c:pt idx="614">
                  <c:v>257.54630000000003</c:v>
                </c:pt>
                <c:pt idx="615">
                  <c:v>259.16079999999999</c:v>
                </c:pt>
                <c:pt idx="616">
                  <c:v>261.20600000000002</c:v>
                </c:pt>
                <c:pt idx="617">
                  <c:v>260.02190000000002</c:v>
                </c:pt>
                <c:pt idx="618">
                  <c:v>260.02190000000002</c:v>
                </c:pt>
                <c:pt idx="619">
                  <c:v>261.63650000000001</c:v>
                </c:pt>
                <c:pt idx="620">
                  <c:v>261.09829999999999</c:v>
                </c:pt>
                <c:pt idx="621">
                  <c:v>263.6816</c:v>
                </c:pt>
                <c:pt idx="622">
                  <c:v>264.00450000000001</c:v>
                </c:pt>
                <c:pt idx="623">
                  <c:v>265.40380000000005</c:v>
                </c:pt>
                <c:pt idx="624">
                  <c:v>265.72669999999999</c:v>
                </c:pt>
                <c:pt idx="625">
                  <c:v>265.2962</c:v>
                </c:pt>
                <c:pt idx="626">
                  <c:v>269.27880000000005</c:v>
                </c:pt>
                <c:pt idx="627">
                  <c:v>268.63300000000004</c:v>
                </c:pt>
                <c:pt idx="628">
                  <c:v>268.63300000000004</c:v>
                </c:pt>
                <c:pt idx="629">
                  <c:v>268.52530000000002</c:v>
                </c:pt>
                <c:pt idx="630">
                  <c:v>268.63300000000004</c:v>
                </c:pt>
                <c:pt idx="631">
                  <c:v>270.35520000000002</c:v>
                </c:pt>
                <c:pt idx="632">
                  <c:v>271.00100000000003</c:v>
                </c:pt>
                <c:pt idx="633">
                  <c:v>269.4941</c:v>
                </c:pt>
                <c:pt idx="634">
                  <c:v>269.17110000000002</c:v>
                </c:pt>
                <c:pt idx="635">
                  <c:v>272.72320000000002</c:v>
                </c:pt>
                <c:pt idx="636">
                  <c:v>273.7996</c:v>
                </c:pt>
                <c:pt idx="637">
                  <c:v>274.66070000000002</c:v>
                </c:pt>
                <c:pt idx="638">
                  <c:v>274.66070000000002</c:v>
                </c:pt>
                <c:pt idx="639">
                  <c:v>273.69190000000003</c:v>
                </c:pt>
                <c:pt idx="640">
                  <c:v>275.84470000000005</c:v>
                </c:pt>
                <c:pt idx="641">
                  <c:v>276.27530000000002</c:v>
                </c:pt>
                <c:pt idx="642">
                  <c:v>277.56690000000003</c:v>
                </c:pt>
                <c:pt idx="643">
                  <c:v>278.53570000000002</c:v>
                </c:pt>
                <c:pt idx="644">
                  <c:v>278.10510000000005</c:v>
                </c:pt>
                <c:pt idx="645">
                  <c:v>278.64330000000001</c:v>
                </c:pt>
                <c:pt idx="646">
                  <c:v>277.45930000000004</c:v>
                </c:pt>
                <c:pt idx="647">
                  <c:v>276.59820000000002</c:v>
                </c:pt>
                <c:pt idx="648">
                  <c:v>278.32040000000001</c:v>
                </c:pt>
                <c:pt idx="649">
                  <c:v>280.47310000000004</c:v>
                </c:pt>
                <c:pt idx="650">
                  <c:v>280.47310000000004</c:v>
                </c:pt>
                <c:pt idx="651">
                  <c:v>277.56690000000003</c:v>
                </c:pt>
                <c:pt idx="652">
                  <c:v>278.85860000000002</c:v>
                </c:pt>
                <c:pt idx="653">
                  <c:v>277.78220000000005</c:v>
                </c:pt>
                <c:pt idx="654">
                  <c:v>274.01490000000001</c:v>
                </c:pt>
                <c:pt idx="655">
                  <c:v>274.553</c:v>
                </c:pt>
                <c:pt idx="656">
                  <c:v>274.553</c:v>
                </c:pt>
                <c:pt idx="657">
                  <c:v>275.19890000000004</c:v>
                </c:pt>
                <c:pt idx="658">
                  <c:v>273.90720000000005</c:v>
                </c:pt>
                <c:pt idx="659">
                  <c:v>272.07740000000001</c:v>
                </c:pt>
                <c:pt idx="660">
                  <c:v>272.07740000000001</c:v>
                </c:pt>
                <c:pt idx="661">
                  <c:v>275.19890000000004</c:v>
                </c:pt>
                <c:pt idx="662">
                  <c:v>275.95230000000004</c:v>
                </c:pt>
                <c:pt idx="663">
                  <c:v>274.76830000000001</c:v>
                </c:pt>
                <c:pt idx="664">
                  <c:v>276.06</c:v>
                </c:pt>
                <c:pt idx="665">
                  <c:v>275.95230000000004</c:v>
                </c:pt>
                <c:pt idx="666">
                  <c:v>279.18150000000003</c:v>
                </c:pt>
                <c:pt idx="667">
                  <c:v>279.18150000000003</c:v>
                </c:pt>
                <c:pt idx="668">
                  <c:v>280.6884</c:v>
                </c:pt>
                <c:pt idx="669">
                  <c:v>281.98</c:v>
                </c:pt>
                <c:pt idx="670">
                  <c:v>281.98</c:v>
                </c:pt>
                <c:pt idx="671">
                  <c:v>283.37940000000003</c:v>
                </c:pt>
                <c:pt idx="672">
                  <c:v>287.46960000000001</c:v>
                </c:pt>
                <c:pt idx="673">
                  <c:v>288.43830000000003</c:v>
                </c:pt>
                <c:pt idx="674">
                  <c:v>289.73</c:v>
                </c:pt>
                <c:pt idx="675">
                  <c:v>290.8064</c:v>
                </c:pt>
                <c:pt idx="676">
                  <c:v>291.4522</c:v>
                </c:pt>
                <c:pt idx="677">
                  <c:v>293.3897</c:v>
                </c:pt>
                <c:pt idx="678">
                  <c:v>293.06670000000003</c:v>
                </c:pt>
                <c:pt idx="679">
                  <c:v>293.8202</c:v>
                </c:pt>
                <c:pt idx="680">
                  <c:v>293.8202</c:v>
                </c:pt>
                <c:pt idx="681">
                  <c:v>295.97300000000001</c:v>
                </c:pt>
                <c:pt idx="682">
                  <c:v>296.40350000000001</c:v>
                </c:pt>
                <c:pt idx="683">
                  <c:v>297.04940000000005</c:v>
                </c:pt>
                <c:pt idx="684">
                  <c:v>296.18830000000003</c:v>
                </c:pt>
                <c:pt idx="685">
                  <c:v>293.4973</c:v>
                </c:pt>
                <c:pt idx="686">
                  <c:v>296.0806</c:v>
                </c:pt>
                <c:pt idx="687">
                  <c:v>296.18830000000003</c:v>
                </c:pt>
                <c:pt idx="688">
                  <c:v>297.80280000000005</c:v>
                </c:pt>
                <c:pt idx="689">
                  <c:v>298.44870000000003</c:v>
                </c:pt>
                <c:pt idx="690">
                  <c:v>298.44870000000003</c:v>
                </c:pt>
                <c:pt idx="691">
                  <c:v>296.40350000000001</c:v>
                </c:pt>
                <c:pt idx="692">
                  <c:v>297.6952</c:v>
                </c:pt>
                <c:pt idx="693">
                  <c:v>297.3723</c:v>
                </c:pt>
                <c:pt idx="694">
                  <c:v>298.34100000000001</c:v>
                </c:pt>
                <c:pt idx="695">
                  <c:v>298.23340000000002</c:v>
                </c:pt>
                <c:pt idx="696">
                  <c:v>298.23340000000002</c:v>
                </c:pt>
                <c:pt idx="697">
                  <c:v>301.57010000000002</c:v>
                </c:pt>
                <c:pt idx="698">
                  <c:v>302.53890000000001</c:v>
                </c:pt>
                <c:pt idx="699">
                  <c:v>305.22980000000001</c:v>
                </c:pt>
                <c:pt idx="700">
                  <c:v>305.22980000000001</c:v>
                </c:pt>
                <c:pt idx="701">
                  <c:v>305.33750000000003</c:v>
                </c:pt>
                <c:pt idx="702">
                  <c:v>306.73680000000002</c:v>
                </c:pt>
                <c:pt idx="703">
                  <c:v>305.22980000000001</c:v>
                </c:pt>
                <c:pt idx="704">
                  <c:v>307.81310000000002</c:v>
                </c:pt>
                <c:pt idx="705">
                  <c:v>301.24720000000002</c:v>
                </c:pt>
                <c:pt idx="706">
                  <c:v>308.78190000000001</c:v>
                </c:pt>
                <c:pt idx="707">
                  <c:v>311.58050000000003</c:v>
                </c:pt>
                <c:pt idx="708">
                  <c:v>310.07350000000002</c:v>
                </c:pt>
                <c:pt idx="709">
                  <c:v>312.87210000000005</c:v>
                </c:pt>
                <c:pt idx="710">
                  <c:v>312.33390000000003</c:v>
                </c:pt>
                <c:pt idx="711">
                  <c:v>312.33390000000003</c:v>
                </c:pt>
                <c:pt idx="712">
                  <c:v>312.33390000000003</c:v>
                </c:pt>
                <c:pt idx="713">
                  <c:v>314.27140000000003</c:v>
                </c:pt>
                <c:pt idx="714">
                  <c:v>314.59430000000003</c:v>
                </c:pt>
                <c:pt idx="715">
                  <c:v>316.31650000000002</c:v>
                </c:pt>
                <c:pt idx="716">
                  <c:v>315.99360000000001</c:v>
                </c:pt>
                <c:pt idx="717">
                  <c:v>314.91720000000004</c:v>
                </c:pt>
                <c:pt idx="718">
                  <c:v>317.07000000000005</c:v>
                </c:pt>
                <c:pt idx="719">
                  <c:v>317.50050000000005</c:v>
                </c:pt>
                <c:pt idx="720">
                  <c:v>318.03870000000001</c:v>
                </c:pt>
                <c:pt idx="721">
                  <c:v>317.93110000000001</c:v>
                </c:pt>
                <c:pt idx="722">
                  <c:v>317.93110000000001</c:v>
                </c:pt>
                <c:pt idx="723">
                  <c:v>317.3929</c:v>
                </c:pt>
                <c:pt idx="724">
                  <c:v>317.60820000000001</c:v>
                </c:pt>
                <c:pt idx="725">
                  <c:v>317.50050000000005</c:v>
                </c:pt>
                <c:pt idx="726">
                  <c:v>317.60820000000001</c:v>
                </c:pt>
                <c:pt idx="727">
                  <c:v>317.60820000000001</c:v>
                </c:pt>
                <c:pt idx="728">
                  <c:v>319.22270000000003</c:v>
                </c:pt>
                <c:pt idx="729">
                  <c:v>320.0838</c:v>
                </c:pt>
                <c:pt idx="730">
                  <c:v>319.54570000000001</c:v>
                </c:pt>
                <c:pt idx="731">
                  <c:v>322.55950000000001</c:v>
                </c:pt>
                <c:pt idx="732">
                  <c:v>322.55950000000001</c:v>
                </c:pt>
                <c:pt idx="733">
                  <c:v>320.72970000000004</c:v>
                </c:pt>
                <c:pt idx="734">
                  <c:v>322.6671</c:v>
                </c:pt>
                <c:pt idx="735">
                  <c:v>324.71230000000003</c:v>
                </c:pt>
                <c:pt idx="736">
                  <c:v>326.2192</c:v>
                </c:pt>
                <c:pt idx="737">
                  <c:v>327.40320000000003</c:v>
                </c:pt>
                <c:pt idx="738">
                  <c:v>330.8476</c:v>
                </c:pt>
                <c:pt idx="739">
                  <c:v>332.67750000000001</c:v>
                </c:pt>
                <c:pt idx="740">
                  <c:v>332.4622</c:v>
                </c:pt>
                <c:pt idx="741">
                  <c:v>332.35450000000003</c:v>
                </c:pt>
                <c:pt idx="742">
                  <c:v>332.24690000000004</c:v>
                </c:pt>
              </c:numCache>
            </c:numRef>
          </c:yVal>
          <c:smooth val="0"/>
          <c:extLst>
            <c:ext xmlns:c16="http://schemas.microsoft.com/office/drawing/2014/chart" uri="{C3380CC4-5D6E-409C-BE32-E72D297353CC}">
              <c16:uniqueId val="{00000001-F7B9-43FF-BDB2-243C5CAEE97C}"/>
            </c:ext>
          </c:extLst>
        </c:ser>
        <c:ser>
          <c:idx val="6"/>
          <c:order val="6"/>
          <c:tx>
            <c:strRef>
              <c:f>Normalized!$P$29</c:f>
              <c:strCache>
                <c:ptCount val="1"/>
                <c:pt idx="0">
                  <c:v>Thermistor 7 Left Bottom Door</c:v>
                </c:pt>
              </c:strCache>
            </c:strRef>
          </c:tx>
          <c:spPr>
            <a:ln w="19050">
              <a:solidFill>
                <a:srgbClr val="7030A0"/>
              </a:solidFill>
            </a:ln>
          </c:spPr>
          <c:marker>
            <c:symbol val="none"/>
          </c:marker>
          <c:xVal>
            <c:numRef>
              <c:f>Normalized!$A$30:$A$772</c:f>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f>Normalized!$P$30:$P$772</c:f>
              <c:numCache>
                <c:formatCode>General</c:formatCode>
                <c:ptCount val="743"/>
                <c:pt idx="0">
                  <c:v>30</c:v>
                </c:pt>
                <c:pt idx="1">
                  <c:v>30.107599999999998</c:v>
                </c:pt>
                <c:pt idx="2">
                  <c:v>30.215299999999999</c:v>
                </c:pt>
                <c:pt idx="3">
                  <c:v>29.784699999999997</c:v>
                </c:pt>
                <c:pt idx="4">
                  <c:v>30.215299999999999</c:v>
                </c:pt>
                <c:pt idx="5">
                  <c:v>30.430499999999999</c:v>
                </c:pt>
                <c:pt idx="6">
                  <c:v>30.215299999999999</c:v>
                </c:pt>
                <c:pt idx="7">
                  <c:v>30.215299999999999</c:v>
                </c:pt>
                <c:pt idx="8">
                  <c:v>30.215299999999999</c:v>
                </c:pt>
                <c:pt idx="9">
                  <c:v>30.215299999999999</c:v>
                </c:pt>
                <c:pt idx="10">
                  <c:v>30.5382</c:v>
                </c:pt>
                <c:pt idx="11">
                  <c:v>30.5382</c:v>
                </c:pt>
                <c:pt idx="12">
                  <c:v>30.107599999999998</c:v>
                </c:pt>
                <c:pt idx="13">
                  <c:v>30.107599999999998</c:v>
                </c:pt>
                <c:pt idx="14">
                  <c:v>30.322899999999997</c:v>
                </c:pt>
                <c:pt idx="15">
                  <c:v>30.322899999999997</c:v>
                </c:pt>
                <c:pt idx="16">
                  <c:v>30.5382</c:v>
                </c:pt>
                <c:pt idx="17">
                  <c:v>30.5382</c:v>
                </c:pt>
                <c:pt idx="18">
                  <c:v>30.5382</c:v>
                </c:pt>
                <c:pt idx="19">
                  <c:v>30.5382</c:v>
                </c:pt>
                <c:pt idx="20">
                  <c:v>30.322899999999997</c:v>
                </c:pt>
                <c:pt idx="21">
                  <c:v>30.322899999999997</c:v>
                </c:pt>
                <c:pt idx="22">
                  <c:v>30.322899999999997</c:v>
                </c:pt>
                <c:pt idx="23">
                  <c:v>30.322899999999997</c:v>
                </c:pt>
                <c:pt idx="24">
                  <c:v>30.430499999999999</c:v>
                </c:pt>
                <c:pt idx="25">
                  <c:v>30.430499999999999</c:v>
                </c:pt>
                <c:pt idx="26">
                  <c:v>30.5382</c:v>
                </c:pt>
                <c:pt idx="27">
                  <c:v>30.5382</c:v>
                </c:pt>
                <c:pt idx="28">
                  <c:v>30.215299999999999</c:v>
                </c:pt>
                <c:pt idx="29">
                  <c:v>29.892299999999999</c:v>
                </c:pt>
                <c:pt idx="30">
                  <c:v>30.107599999999998</c:v>
                </c:pt>
                <c:pt idx="31">
                  <c:v>30.215299999999999</c:v>
                </c:pt>
                <c:pt idx="32">
                  <c:v>30</c:v>
                </c:pt>
                <c:pt idx="33">
                  <c:v>30.107599999999998</c:v>
                </c:pt>
                <c:pt idx="34">
                  <c:v>30.215299999999999</c:v>
                </c:pt>
                <c:pt idx="35">
                  <c:v>30.215299999999999</c:v>
                </c:pt>
                <c:pt idx="36">
                  <c:v>30.107599999999998</c:v>
                </c:pt>
                <c:pt idx="37">
                  <c:v>29.892299999999999</c:v>
                </c:pt>
                <c:pt idx="38">
                  <c:v>30</c:v>
                </c:pt>
                <c:pt idx="39">
                  <c:v>30</c:v>
                </c:pt>
                <c:pt idx="40">
                  <c:v>30</c:v>
                </c:pt>
                <c:pt idx="41">
                  <c:v>30.107599999999998</c:v>
                </c:pt>
                <c:pt idx="42">
                  <c:v>30.322899999999997</c:v>
                </c:pt>
                <c:pt idx="43">
                  <c:v>30</c:v>
                </c:pt>
                <c:pt idx="44">
                  <c:v>30.107599999999998</c:v>
                </c:pt>
                <c:pt idx="45">
                  <c:v>30</c:v>
                </c:pt>
                <c:pt idx="46">
                  <c:v>30</c:v>
                </c:pt>
                <c:pt idx="47">
                  <c:v>30</c:v>
                </c:pt>
                <c:pt idx="48">
                  <c:v>30.430499999999999</c:v>
                </c:pt>
                <c:pt idx="49">
                  <c:v>30.107599999999998</c:v>
                </c:pt>
                <c:pt idx="50">
                  <c:v>30.430499999999999</c:v>
                </c:pt>
                <c:pt idx="51">
                  <c:v>30.645799999999998</c:v>
                </c:pt>
                <c:pt idx="52">
                  <c:v>30.645799999999998</c:v>
                </c:pt>
                <c:pt idx="53">
                  <c:v>30.5382</c:v>
                </c:pt>
                <c:pt idx="54">
                  <c:v>30.645799999999998</c:v>
                </c:pt>
                <c:pt idx="55">
                  <c:v>30.753399999999999</c:v>
                </c:pt>
                <c:pt idx="56">
                  <c:v>30.861099999999997</c:v>
                </c:pt>
                <c:pt idx="57">
                  <c:v>30.861099999999997</c:v>
                </c:pt>
                <c:pt idx="58">
                  <c:v>30.861099999999997</c:v>
                </c:pt>
                <c:pt idx="59">
                  <c:v>30.753399999999999</c:v>
                </c:pt>
                <c:pt idx="60">
                  <c:v>30.861099999999997</c:v>
                </c:pt>
                <c:pt idx="61">
                  <c:v>31.183999999999997</c:v>
                </c:pt>
                <c:pt idx="62">
                  <c:v>31.183999999999997</c:v>
                </c:pt>
                <c:pt idx="63">
                  <c:v>31.291599999999999</c:v>
                </c:pt>
                <c:pt idx="64">
                  <c:v>31.3993</c:v>
                </c:pt>
                <c:pt idx="65">
                  <c:v>31.614499999999996</c:v>
                </c:pt>
                <c:pt idx="66">
                  <c:v>31.506899999999998</c:v>
                </c:pt>
                <c:pt idx="67">
                  <c:v>31.506899999999998</c:v>
                </c:pt>
                <c:pt idx="68">
                  <c:v>31.506899999999998</c:v>
                </c:pt>
                <c:pt idx="69">
                  <c:v>31.506899999999998</c:v>
                </c:pt>
                <c:pt idx="70">
                  <c:v>31.829799999999995</c:v>
                </c:pt>
                <c:pt idx="71">
                  <c:v>31.506899999999998</c:v>
                </c:pt>
                <c:pt idx="72">
                  <c:v>31.506899999999998</c:v>
                </c:pt>
                <c:pt idx="73">
                  <c:v>31.722199999999997</c:v>
                </c:pt>
                <c:pt idx="74">
                  <c:v>31.614499999999996</c:v>
                </c:pt>
                <c:pt idx="75">
                  <c:v>31.829799999999995</c:v>
                </c:pt>
                <c:pt idx="76">
                  <c:v>31.722199999999997</c:v>
                </c:pt>
                <c:pt idx="77">
                  <c:v>31.722199999999997</c:v>
                </c:pt>
                <c:pt idx="78">
                  <c:v>31.722199999999997</c:v>
                </c:pt>
                <c:pt idx="79">
                  <c:v>31.506899999999998</c:v>
                </c:pt>
                <c:pt idx="80">
                  <c:v>32.690899999999999</c:v>
                </c:pt>
                <c:pt idx="81">
                  <c:v>33.229100000000003</c:v>
                </c:pt>
                <c:pt idx="82">
                  <c:v>33.229100000000003</c:v>
                </c:pt>
                <c:pt idx="83">
                  <c:v>33.444400000000002</c:v>
                </c:pt>
                <c:pt idx="84">
                  <c:v>33.336699999999993</c:v>
                </c:pt>
                <c:pt idx="85">
                  <c:v>33.336699999999993</c:v>
                </c:pt>
                <c:pt idx="86">
                  <c:v>33.121499999999997</c:v>
                </c:pt>
                <c:pt idx="87">
                  <c:v>33.229100000000003</c:v>
                </c:pt>
                <c:pt idx="88">
                  <c:v>33.336699999999993</c:v>
                </c:pt>
                <c:pt idx="89">
                  <c:v>33.336699999999993</c:v>
                </c:pt>
                <c:pt idx="90">
                  <c:v>33.659700000000001</c:v>
                </c:pt>
                <c:pt idx="91">
                  <c:v>33.659700000000001</c:v>
                </c:pt>
                <c:pt idx="92">
                  <c:v>33.659700000000001</c:v>
                </c:pt>
                <c:pt idx="93">
                  <c:v>34.305499999999995</c:v>
                </c:pt>
                <c:pt idx="94">
                  <c:v>34.520799999999994</c:v>
                </c:pt>
                <c:pt idx="95">
                  <c:v>34.951300000000003</c:v>
                </c:pt>
                <c:pt idx="96">
                  <c:v>34.843699999999998</c:v>
                </c:pt>
                <c:pt idx="97">
                  <c:v>34.951300000000003</c:v>
                </c:pt>
                <c:pt idx="98">
                  <c:v>38.180399999999992</c:v>
                </c:pt>
                <c:pt idx="99">
                  <c:v>49.805300000000003</c:v>
                </c:pt>
                <c:pt idx="100">
                  <c:v>48.298400000000001</c:v>
                </c:pt>
                <c:pt idx="101">
                  <c:v>51.635199999999998</c:v>
                </c:pt>
                <c:pt idx="102">
                  <c:v>56.048299999999998</c:v>
                </c:pt>
                <c:pt idx="103">
                  <c:v>55.187200000000004</c:v>
                </c:pt>
                <c:pt idx="104">
                  <c:v>55.187200000000004</c:v>
                </c:pt>
                <c:pt idx="105">
                  <c:v>55.402500000000003</c:v>
                </c:pt>
                <c:pt idx="106">
                  <c:v>52.9268</c:v>
                </c:pt>
                <c:pt idx="107">
                  <c:v>50.9893</c:v>
                </c:pt>
                <c:pt idx="108">
                  <c:v>49.0518</c:v>
                </c:pt>
                <c:pt idx="109">
                  <c:v>48.836600000000004</c:v>
                </c:pt>
                <c:pt idx="110">
                  <c:v>47.867800000000003</c:v>
                </c:pt>
                <c:pt idx="111">
                  <c:v>47.760199999999998</c:v>
                </c:pt>
                <c:pt idx="112">
                  <c:v>47.221999999999994</c:v>
                </c:pt>
                <c:pt idx="113">
                  <c:v>46.5762</c:v>
                </c:pt>
                <c:pt idx="114">
                  <c:v>46.5762</c:v>
                </c:pt>
                <c:pt idx="115">
                  <c:v>46.468499999999992</c:v>
                </c:pt>
                <c:pt idx="116">
                  <c:v>46.037999999999997</c:v>
                </c:pt>
                <c:pt idx="117">
                  <c:v>45.607399999999998</c:v>
                </c:pt>
                <c:pt idx="118">
                  <c:v>45.930399999999992</c:v>
                </c:pt>
                <c:pt idx="119">
                  <c:v>46.145600000000002</c:v>
                </c:pt>
                <c:pt idx="120">
                  <c:v>45.499799999999993</c:v>
                </c:pt>
                <c:pt idx="121">
                  <c:v>45.715099999999993</c:v>
                </c:pt>
                <c:pt idx="122">
                  <c:v>46.360900000000001</c:v>
                </c:pt>
                <c:pt idx="123">
                  <c:v>47.221999999999994</c:v>
                </c:pt>
                <c:pt idx="124">
                  <c:v>47.221999999999994</c:v>
                </c:pt>
                <c:pt idx="125">
                  <c:v>47.975499999999997</c:v>
                </c:pt>
                <c:pt idx="126">
                  <c:v>48.298400000000001</c:v>
                </c:pt>
                <c:pt idx="127">
                  <c:v>47.975499999999997</c:v>
                </c:pt>
                <c:pt idx="128">
                  <c:v>47.867800000000003</c:v>
                </c:pt>
                <c:pt idx="129">
                  <c:v>47.867800000000003</c:v>
                </c:pt>
                <c:pt idx="130">
                  <c:v>48.190699999999993</c:v>
                </c:pt>
                <c:pt idx="131">
                  <c:v>48.298400000000001</c:v>
                </c:pt>
                <c:pt idx="132">
                  <c:v>48.836600000000004</c:v>
                </c:pt>
                <c:pt idx="133">
                  <c:v>48.405999999999992</c:v>
                </c:pt>
                <c:pt idx="134">
                  <c:v>48.405999999999992</c:v>
                </c:pt>
                <c:pt idx="135">
                  <c:v>48.083100000000002</c:v>
                </c:pt>
                <c:pt idx="136">
                  <c:v>48.190699999999993</c:v>
                </c:pt>
                <c:pt idx="137">
                  <c:v>48.083100000000002</c:v>
                </c:pt>
                <c:pt idx="138">
                  <c:v>48.298400000000001</c:v>
                </c:pt>
                <c:pt idx="139">
                  <c:v>48.190699999999993</c:v>
                </c:pt>
                <c:pt idx="140">
                  <c:v>48.728899999999996</c:v>
                </c:pt>
                <c:pt idx="141">
                  <c:v>48.728899999999996</c:v>
                </c:pt>
                <c:pt idx="142">
                  <c:v>49.0518</c:v>
                </c:pt>
                <c:pt idx="143">
                  <c:v>49.159499999999994</c:v>
                </c:pt>
                <c:pt idx="144">
                  <c:v>49.267099999999999</c:v>
                </c:pt>
                <c:pt idx="145">
                  <c:v>49.697699999999998</c:v>
                </c:pt>
                <c:pt idx="146">
                  <c:v>49.697699999999998</c:v>
                </c:pt>
                <c:pt idx="147">
                  <c:v>49.697699999999998</c:v>
                </c:pt>
                <c:pt idx="148">
                  <c:v>49.159499999999994</c:v>
                </c:pt>
                <c:pt idx="149">
                  <c:v>49.912999999999997</c:v>
                </c:pt>
                <c:pt idx="150">
                  <c:v>49.912999999999997</c:v>
                </c:pt>
                <c:pt idx="151">
                  <c:v>50.020600000000002</c:v>
                </c:pt>
                <c:pt idx="152">
                  <c:v>49.59</c:v>
                </c:pt>
                <c:pt idx="153">
                  <c:v>49.805300000000003</c:v>
                </c:pt>
                <c:pt idx="154">
                  <c:v>49.805300000000003</c:v>
                </c:pt>
                <c:pt idx="155">
                  <c:v>49.482399999999998</c:v>
                </c:pt>
                <c:pt idx="156">
                  <c:v>49.482399999999998</c:v>
                </c:pt>
                <c:pt idx="157">
                  <c:v>50.128199999999993</c:v>
                </c:pt>
                <c:pt idx="158">
                  <c:v>50.128199999999993</c:v>
                </c:pt>
                <c:pt idx="159">
                  <c:v>49.805300000000003</c:v>
                </c:pt>
                <c:pt idx="160">
                  <c:v>50.666399999999996</c:v>
                </c:pt>
                <c:pt idx="161">
                  <c:v>50.558800000000005</c:v>
                </c:pt>
                <c:pt idx="162">
                  <c:v>51.312200000000004</c:v>
                </c:pt>
                <c:pt idx="163">
                  <c:v>51.635199999999998</c:v>
                </c:pt>
                <c:pt idx="164">
                  <c:v>52.388599999999997</c:v>
                </c:pt>
                <c:pt idx="165">
                  <c:v>80.804999999999993</c:v>
                </c:pt>
                <c:pt idx="166">
                  <c:v>80.804999999999993</c:v>
                </c:pt>
                <c:pt idx="167">
                  <c:v>94.3673</c:v>
                </c:pt>
                <c:pt idx="168">
                  <c:v>91.568799999999996</c:v>
                </c:pt>
                <c:pt idx="169">
                  <c:v>98.995699999999999</c:v>
                </c:pt>
                <c:pt idx="170">
                  <c:v>108.145</c:v>
                </c:pt>
                <c:pt idx="171">
                  <c:v>106.5304</c:v>
                </c:pt>
                <c:pt idx="172">
                  <c:v>111.9123</c:v>
                </c:pt>
                <c:pt idx="173">
                  <c:v>113.3116</c:v>
                </c:pt>
                <c:pt idx="174">
                  <c:v>104.27</c:v>
                </c:pt>
                <c:pt idx="175">
                  <c:v>104.16239999999999</c:v>
                </c:pt>
                <c:pt idx="176">
                  <c:v>104.16239999999999</c:v>
                </c:pt>
                <c:pt idx="177">
                  <c:v>102.44019999999999</c:v>
                </c:pt>
                <c:pt idx="178">
                  <c:v>98.56519999999999</c:v>
                </c:pt>
                <c:pt idx="179">
                  <c:v>95.228399999999993</c:v>
                </c:pt>
                <c:pt idx="180">
                  <c:v>94.3673</c:v>
                </c:pt>
                <c:pt idx="181">
                  <c:v>94.582599999999999</c:v>
                </c:pt>
                <c:pt idx="182">
                  <c:v>94.474999999999994</c:v>
                </c:pt>
                <c:pt idx="183">
                  <c:v>96.735399999999998</c:v>
                </c:pt>
                <c:pt idx="184">
                  <c:v>98.995699999999999</c:v>
                </c:pt>
                <c:pt idx="185">
                  <c:v>99.749200000000002</c:v>
                </c:pt>
                <c:pt idx="186">
                  <c:v>99.749200000000002</c:v>
                </c:pt>
                <c:pt idx="187">
                  <c:v>99.103399999999993</c:v>
                </c:pt>
                <c:pt idx="188">
                  <c:v>98.457599999999999</c:v>
                </c:pt>
                <c:pt idx="189">
                  <c:v>97.488799999999998</c:v>
                </c:pt>
                <c:pt idx="190">
                  <c:v>96.412499999999994</c:v>
                </c:pt>
                <c:pt idx="191">
                  <c:v>96.520099999999999</c:v>
                </c:pt>
                <c:pt idx="192">
                  <c:v>95.874299999999991</c:v>
                </c:pt>
                <c:pt idx="193">
                  <c:v>95.766599999999997</c:v>
                </c:pt>
                <c:pt idx="194">
                  <c:v>96.520099999999999</c:v>
                </c:pt>
                <c:pt idx="195">
                  <c:v>96.412499999999994</c:v>
                </c:pt>
                <c:pt idx="196">
                  <c:v>96.412499999999994</c:v>
                </c:pt>
                <c:pt idx="197">
                  <c:v>96.3048</c:v>
                </c:pt>
                <c:pt idx="198">
                  <c:v>95.874299999999991</c:v>
                </c:pt>
                <c:pt idx="199">
                  <c:v>95.658999999999992</c:v>
                </c:pt>
                <c:pt idx="200">
                  <c:v>95.551400000000001</c:v>
                </c:pt>
                <c:pt idx="201">
                  <c:v>94.582599999999999</c:v>
                </c:pt>
                <c:pt idx="202">
                  <c:v>94.905499999999989</c:v>
                </c:pt>
                <c:pt idx="203">
                  <c:v>94.474999999999994</c:v>
                </c:pt>
                <c:pt idx="204">
                  <c:v>95.013199999999998</c:v>
                </c:pt>
                <c:pt idx="205">
                  <c:v>95.658999999999992</c:v>
                </c:pt>
                <c:pt idx="206">
                  <c:v>95.658999999999992</c:v>
                </c:pt>
                <c:pt idx="207">
                  <c:v>95.443699999999993</c:v>
                </c:pt>
                <c:pt idx="208">
                  <c:v>95.120799999999988</c:v>
                </c:pt>
                <c:pt idx="209">
                  <c:v>95.551400000000001</c:v>
                </c:pt>
                <c:pt idx="210">
                  <c:v>95.658999999999992</c:v>
                </c:pt>
                <c:pt idx="211">
                  <c:v>94.797899999999998</c:v>
                </c:pt>
                <c:pt idx="212">
                  <c:v>95.120799999999988</c:v>
                </c:pt>
                <c:pt idx="213">
                  <c:v>95.443699999999993</c:v>
                </c:pt>
                <c:pt idx="214">
                  <c:v>95.874299999999991</c:v>
                </c:pt>
                <c:pt idx="215">
                  <c:v>95.336100000000002</c:v>
                </c:pt>
                <c:pt idx="216">
                  <c:v>97.811700000000002</c:v>
                </c:pt>
                <c:pt idx="217">
                  <c:v>96.950599999999994</c:v>
                </c:pt>
                <c:pt idx="218">
                  <c:v>96.950599999999994</c:v>
                </c:pt>
                <c:pt idx="219">
                  <c:v>98.2423</c:v>
                </c:pt>
                <c:pt idx="220">
                  <c:v>99.103399999999993</c:v>
                </c:pt>
                <c:pt idx="221">
                  <c:v>98.56519999999999</c:v>
                </c:pt>
                <c:pt idx="222">
                  <c:v>98.2423</c:v>
                </c:pt>
                <c:pt idx="223">
                  <c:v>98.027000000000001</c:v>
                </c:pt>
                <c:pt idx="224">
                  <c:v>98.2423</c:v>
                </c:pt>
                <c:pt idx="225">
                  <c:v>97.704099999999997</c:v>
                </c:pt>
                <c:pt idx="226">
                  <c:v>97.811700000000002</c:v>
                </c:pt>
                <c:pt idx="227">
                  <c:v>98.349899999999991</c:v>
                </c:pt>
                <c:pt idx="228">
                  <c:v>98.349899999999991</c:v>
                </c:pt>
                <c:pt idx="229">
                  <c:v>98.134599999999992</c:v>
                </c:pt>
                <c:pt idx="230">
                  <c:v>98.888099999999994</c:v>
                </c:pt>
                <c:pt idx="231">
                  <c:v>98.888099999999994</c:v>
                </c:pt>
                <c:pt idx="232">
                  <c:v>98.995699999999999</c:v>
                </c:pt>
                <c:pt idx="233">
                  <c:v>100.28739999999999</c:v>
                </c:pt>
                <c:pt idx="234">
                  <c:v>366.90629999999999</c:v>
                </c:pt>
                <c:pt idx="235">
                  <c:v>273.58429999999998</c:v>
                </c:pt>
                <c:pt idx="236">
                  <c:v>270.57040000000001</c:v>
                </c:pt>
                <c:pt idx="237">
                  <c:v>254.74760000000001</c:v>
                </c:pt>
                <c:pt idx="238">
                  <c:v>254.74760000000001</c:v>
                </c:pt>
                <c:pt idx="239">
                  <c:v>259.16079999999999</c:v>
                </c:pt>
                <c:pt idx="240">
                  <c:v>250.5497</c:v>
                </c:pt>
                <c:pt idx="241">
                  <c:v>242.58459999999999</c:v>
                </c:pt>
                <c:pt idx="242">
                  <c:v>235.48050000000001</c:v>
                </c:pt>
                <c:pt idx="243">
                  <c:v>226.00839999999999</c:v>
                </c:pt>
                <c:pt idx="244">
                  <c:v>215.35219999999998</c:v>
                </c:pt>
                <c:pt idx="245">
                  <c:v>210.5085</c:v>
                </c:pt>
                <c:pt idx="246">
                  <c:v>203.9426</c:v>
                </c:pt>
                <c:pt idx="247">
                  <c:v>202.7586</c:v>
                </c:pt>
                <c:pt idx="248">
                  <c:v>202.7586</c:v>
                </c:pt>
                <c:pt idx="249">
                  <c:v>200.8211</c:v>
                </c:pt>
                <c:pt idx="250">
                  <c:v>199.96</c:v>
                </c:pt>
                <c:pt idx="251">
                  <c:v>199.96</c:v>
                </c:pt>
                <c:pt idx="252">
                  <c:v>201.68219999999999</c:v>
                </c:pt>
                <c:pt idx="253">
                  <c:v>201.14400000000001</c:v>
                </c:pt>
                <c:pt idx="254">
                  <c:v>202.4357</c:v>
                </c:pt>
                <c:pt idx="255">
                  <c:v>200.92869999999999</c:v>
                </c:pt>
                <c:pt idx="256">
                  <c:v>198.8836</c:v>
                </c:pt>
                <c:pt idx="257">
                  <c:v>198.1301</c:v>
                </c:pt>
                <c:pt idx="258">
                  <c:v>198.1301</c:v>
                </c:pt>
                <c:pt idx="259">
                  <c:v>196.73089999999999</c:v>
                </c:pt>
                <c:pt idx="260">
                  <c:v>195.4392</c:v>
                </c:pt>
                <c:pt idx="261">
                  <c:v>194.2552</c:v>
                </c:pt>
                <c:pt idx="262">
                  <c:v>193.1788</c:v>
                </c:pt>
                <c:pt idx="263">
                  <c:v>192.53299999999999</c:v>
                </c:pt>
                <c:pt idx="264">
                  <c:v>192.64060000000001</c:v>
                </c:pt>
                <c:pt idx="265">
                  <c:v>191.77949999999998</c:v>
                </c:pt>
                <c:pt idx="266">
                  <c:v>188.5504</c:v>
                </c:pt>
                <c:pt idx="267">
                  <c:v>188.01220000000001</c:v>
                </c:pt>
                <c:pt idx="268">
                  <c:v>188.01220000000001</c:v>
                </c:pt>
                <c:pt idx="269">
                  <c:v>187.47399999999999</c:v>
                </c:pt>
                <c:pt idx="270">
                  <c:v>187.6893</c:v>
                </c:pt>
                <c:pt idx="271">
                  <c:v>186.82819999999998</c:v>
                </c:pt>
                <c:pt idx="272">
                  <c:v>187.3664</c:v>
                </c:pt>
                <c:pt idx="273">
                  <c:v>185.21359999999999</c:v>
                </c:pt>
                <c:pt idx="274">
                  <c:v>186.50530000000001</c:v>
                </c:pt>
                <c:pt idx="275">
                  <c:v>186.9358</c:v>
                </c:pt>
                <c:pt idx="276">
                  <c:v>185.53649999999999</c:v>
                </c:pt>
                <c:pt idx="277">
                  <c:v>185.10599999999999</c:v>
                </c:pt>
                <c:pt idx="278">
                  <c:v>185.10599999999999</c:v>
                </c:pt>
                <c:pt idx="279">
                  <c:v>186.1824</c:v>
                </c:pt>
                <c:pt idx="280">
                  <c:v>186.07470000000001</c:v>
                </c:pt>
                <c:pt idx="281">
                  <c:v>185.53649999999999</c:v>
                </c:pt>
                <c:pt idx="282">
                  <c:v>185.21359999999999</c:v>
                </c:pt>
                <c:pt idx="283">
                  <c:v>185.85939999999999</c:v>
                </c:pt>
                <c:pt idx="284">
                  <c:v>186.9358</c:v>
                </c:pt>
                <c:pt idx="285">
                  <c:v>187.3664</c:v>
                </c:pt>
                <c:pt idx="286">
                  <c:v>189.51910000000001</c:v>
                </c:pt>
                <c:pt idx="287">
                  <c:v>189.94970000000001</c:v>
                </c:pt>
                <c:pt idx="288">
                  <c:v>189.94970000000001</c:v>
                </c:pt>
                <c:pt idx="289">
                  <c:v>191.77949999999998</c:v>
                </c:pt>
                <c:pt idx="290">
                  <c:v>192.10239999999999</c:v>
                </c:pt>
                <c:pt idx="291">
                  <c:v>193.71699999999998</c:v>
                </c:pt>
                <c:pt idx="292">
                  <c:v>194.6857</c:v>
                </c:pt>
                <c:pt idx="293">
                  <c:v>195.65449999999998</c:v>
                </c:pt>
                <c:pt idx="294">
                  <c:v>196.30029999999999</c:v>
                </c:pt>
                <c:pt idx="295">
                  <c:v>196.9461</c:v>
                </c:pt>
                <c:pt idx="296">
                  <c:v>196.51560000000001</c:v>
                </c:pt>
                <c:pt idx="297">
                  <c:v>196.73089999999999</c:v>
                </c:pt>
                <c:pt idx="298">
                  <c:v>196.30029999999999</c:v>
                </c:pt>
                <c:pt idx="299">
                  <c:v>196.30029999999999</c:v>
                </c:pt>
                <c:pt idx="300">
                  <c:v>196.30029999999999</c:v>
                </c:pt>
                <c:pt idx="301">
                  <c:v>196.9461</c:v>
                </c:pt>
                <c:pt idx="302">
                  <c:v>418.78769999999997</c:v>
                </c:pt>
                <c:pt idx="303">
                  <c:v>452.47829999999999</c:v>
                </c:pt>
                <c:pt idx="304">
                  <c:v>410.39190000000002</c:v>
                </c:pt>
                <c:pt idx="305">
                  <c:v>434.82569999999998</c:v>
                </c:pt>
                <c:pt idx="306">
                  <c:v>430.08969999999999</c:v>
                </c:pt>
                <c:pt idx="307">
                  <c:v>428.90559999999999</c:v>
                </c:pt>
                <c:pt idx="308">
                  <c:v>448.71100000000001</c:v>
                </c:pt>
                <c:pt idx="309">
                  <c:v>438.916</c:v>
                </c:pt>
                <c:pt idx="310">
                  <c:v>438.916</c:v>
                </c:pt>
                <c:pt idx="311">
                  <c:v>420.18700000000001</c:v>
                </c:pt>
                <c:pt idx="312">
                  <c:v>401.99619999999999</c:v>
                </c:pt>
                <c:pt idx="313">
                  <c:v>381.11439999999999</c:v>
                </c:pt>
                <c:pt idx="314">
                  <c:v>360.87849999999997</c:v>
                </c:pt>
                <c:pt idx="315">
                  <c:v>344.7328</c:v>
                </c:pt>
                <c:pt idx="316">
                  <c:v>332.56979999999999</c:v>
                </c:pt>
                <c:pt idx="317">
                  <c:v>326.11149999999998</c:v>
                </c:pt>
                <c:pt idx="318">
                  <c:v>317.60809999999998</c:v>
                </c:pt>
                <c:pt idx="319">
                  <c:v>310.82690000000002</c:v>
                </c:pt>
                <c:pt idx="320">
                  <c:v>310.82690000000002</c:v>
                </c:pt>
                <c:pt idx="321">
                  <c:v>305.87560000000002</c:v>
                </c:pt>
                <c:pt idx="322">
                  <c:v>303.50759999999997</c:v>
                </c:pt>
                <c:pt idx="323">
                  <c:v>301.1395</c:v>
                </c:pt>
                <c:pt idx="324">
                  <c:v>300.06319999999999</c:v>
                </c:pt>
                <c:pt idx="325">
                  <c:v>298.23329999999999</c:v>
                </c:pt>
                <c:pt idx="326">
                  <c:v>297.37220000000002</c:v>
                </c:pt>
                <c:pt idx="327">
                  <c:v>295.4348</c:v>
                </c:pt>
                <c:pt idx="328">
                  <c:v>293.8202</c:v>
                </c:pt>
                <c:pt idx="329">
                  <c:v>294.03550000000001</c:v>
                </c:pt>
                <c:pt idx="330">
                  <c:v>294.03550000000001</c:v>
                </c:pt>
                <c:pt idx="331">
                  <c:v>292.31319999999999</c:v>
                </c:pt>
                <c:pt idx="332">
                  <c:v>290.2681</c:v>
                </c:pt>
                <c:pt idx="333">
                  <c:v>288.86880000000002</c:v>
                </c:pt>
                <c:pt idx="334">
                  <c:v>285.7473</c:v>
                </c:pt>
                <c:pt idx="335">
                  <c:v>287.2543</c:v>
                </c:pt>
                <c:pt idx="336">
                  <c:v>285.96260000000001</c:v>
                </c:pt>
                <c:pt idx="337">
                  <c:v>286.9314</c:v>
                </c:pt>
                <c:pt idx="338">
                  <c:v>286.28550000000001</c:v>
                </c:pt>
                <c:pt idx="339">
                  <c:v>285.42439999999999</c:v>
                </c:pt>
                <c:pt idx="340">
                  <c:v>285.42439999999999</c:v>
                </c:pt>
                <c:pt idx="341">
                  <c:v>283.3793</c:v>
                </c:pt>
                <c:pt idx="342">
                  <c:v>284.24040000000002</c:v>
                </c:pt>
                <c:pt idx="343">
                  <c:v>283.16399999999999</c:v>
                </c:pt>
                <c:pt idx="344">
                  <c:v>280.6884</c:v>
                </c:pt>
                <c:pt idx="345">
                  <c:v>280.90359999999998</c:v>
                </c:pt>
                <c:pt idx="346">
                  <c:v>281.33420000000001</c:v>
                </c:pt>
                <c:pt idx="347">
                  <c:v>281.65710000000001</c:v>
                </c:pt>
                <c:pt idx="348">
                  <c:v>283.59460000000001</c:v>
                </c:pt>
                <c:pt idx="349">
                  <c:v>283.7022</c:v>
                </c:pt>
                <c:pt idx="350">
                  <c:v>283.7022</c:v>
                </c:pt>
                <c:pt idx="351">
                  <c:v>283.7022</c:v>
                </c:pt>
                <c:pt idx="352">
                  <c:v>285.96260000000001</c:v>
                </c:pt>
                <c:pt idx="353">
                  <c:v>285.7473</c:v>
                </c:pt>
                <c:pt idx="354">
                  <c:v>284.13279999999997</c:v>
                </c:pt>
                <c:pt idx="355">
                  <c:v>284.56329999999997</c:v>
                </c:pt>
                <c:pt idx="356">
                  <c:v>286.28550000000001</c:v>
                </c:pt>
                <c:pt idx="357">
                  <c:v>287.5772</c:v>
                </c:pt>
                <c:pt idx="358">
                  <c:v>285.53210000000001</c:v>
                </c:pt>
                <c:pt idx="359">
                  <c:v>284.45569999999998</c:v>
                </c:pt>
                <c:pt idx="360">
                  <c:v>284.45569999999998</c:v>
                </c:pt>
                <c:pt idx="361">
                  <c:v>285.10149999999999</c:v>
                </c:pt>
                <c:pt idx="362">
                  <c:v>284.56329999999997</c:v>
                </c:pt>
                <c:pt idx="363">
                  <c:v>284.9939</c:v>
                </c:pt>
                <c:pt idx="364">
                  <c:v>285.53210000000001</c:v>
                </c:pt>
                <c:pt idx="365">
                  <c:v>285.42439999999999</c:v>
                </c:pt>
                <c:pt idx="366">
                  <c:v>286.28550000000001</c:v>
                </c:pt>
                <c:pt idx="367">
                  <c:v>288.22300000000001</c:v>
                </c:pt>
                <c:pt idx="368">
                  <c:v>288.65359999999998</c:v>
                </c:pt>
                <c:pt idx="369">
                  <c:v>304.79919999999998</c:v>
                </c:pt>
                <c:pt idx="370">
                  <c:v>790.89179999999999</c:v>
                </c:pt>
                <c:pt idx="371">
                  <c:v>876.67920000000004</c:v>
                </c:pt>
                <c:pt idx="372">
                  <c:v>876.67920000000004</c:v>
                </c:pt>
                <c:pt idx="373">
                  <c:v>867.74530000000004</c:v>
                </c:pt>
                <c:pt idx="374">
                  <c:v>801.76329999999996</c:v>
                </c:pt>
                <c:pt idx="375">
                  <c:v>860.10299999999995</c:v>
                </c:pt>
                <c:pt idx="376">
                  <c:v>798.96469999999999</c:v>
                </c:pt>
                <c:pt idx="377">
                  <c:v>758.60040000000004</c:v>
                </c:pt>
                <c:pt idx="378">
                  <c:v>729.43060000000003</c:v>
                </c:pt>
                <c:pt idx="379">
                  <c:v>707.04189999999994</c:v>
                </c:pt>
                <c:pt idx="380">
                  <c:v>677.11860000000001</c:v>
                </c:pt>
                <c:pt idx="381">
                  <c:v>658.17430000000002</c:v>
                </c:pt>
                <c:pt idx="382">
                  <c:v>658.17430000000002</c:v>
                </c:pt>
                <c:pt idx="383">
                  <c:v>644.61189999999999</c:v>
                </c:pt>
                <c:pt idx="384">
                  <c:v>620.07050000000004</c:v>
                </c:pt>
                <c:pt idx="385">
                  <c:v>602.74080000000004</c:v>
                </c:pt>
                <c:pt idx="386">
                  <c:v>590.25480000000005</c:v>
                </c:pt>
                <c:pt idx="387">
                  <c:v>583.58129999999994</c:v>
                </c:pt>
                <c:pt idx="388">
                  <c:v>576.80010000000004</c:v>
                </c:pt>
                <c:pt idx="389">
                  <c:v>571.2029</c:v>
                </c:pt>
                <c:pt idx="390">
                  <c:v>559.57799999999997</c:v>
                </c:pt>
                <c:pt idx="391">
                  <c:v>553.55029999999999</c:v>
                </c:pt>
                <c:pt idx="392">
                  <c:v>553.55029999999999</c:v>
                </c:pt>
                <c:pt idx="393">
                  <c:v>546.44619999999998</c:v>
                </c:pt>
                <c:pt idx="394">
                  <c:v>542.35590000000002</c:v>
                </c:pt>
                <c:pt idx="395">
                  <c:v>535.79</c:v>
                </c:pt>
                <c:pt idx="396">
                  <c:v>533.42200000000003</c:v>
                </c:pt>
                <c:pt idx="397">
                  <c:v>528.25540000000001</c:v>
                </c:pt>
                <c:pt idx="398">
                  <c:v>522.55060000000003</c:v>
                </c:pt>
                <c:pt idx="399">
                  <c:v>514.4778</c:v>
                </c:pt>
                <c:pt idx="400">
                  <c:v>499.73140000000001</c:v>
                </c:pt>
                <c:pt idx="401">
                  <c:v>493.70359999999999</c:v>
                </c:pt>
                <c:pt idx="402">
                  <c:v>493.70359999999999</c:v>
                </c:pt>
                <c:pt idx="403">
                  <c:v>489.93630000000002</c:v>
                </c:pt>
                <c:pt idx="404">
                  <c:v>484.7697</c:v>
                </c:pt>
                <c:pt idx="405">
                  <c:v>477.23509999999999</c:v>
                </c:pt>
                <c:pt idx="406">
                  <c:v>477.66559999999998</c:v>
                </c:pt>
                <c:pt idx="407">
                  <c:v>472.49899999999997</c:v>
                </c:pt>
                <c:pt idx="408">
                  <c:v>467.44</c:v>
                </c:pt>
                <c:pt idx="409">
                  <c:v>464.64139999999998</c:v>
                </c:pt>
                <c:pt idx="410">
                  <c:v>459.2595</c:v>
                </c:pt>
                <c:pt idx="411">
                  <c:v>456.89150000000001</c:v>
                </c:pt>
                <c:pt idx="412">
                  <c:v>456.89150000000001</c:v>
                </c:pt>
                <c:pt idx="413">
                  <c:v>454.52350000000001</c:v>
                </c:pt>
                <c:pt idx="414">
                  <c:v>450.86379999999997</c:v>
                </c:pt>
                <c:pt idx="415">
                  <c:v>449.24919999999997</c:v>
                </c:pt>
                <c:pt idx="416">
                  <c:v>448.28050000000002</c:v>
                </c:pt>
                <c:pt idx="417">
                  <c:v>444.94369999999998</c:v>
                </c:pt>
                <c:pt idx="418">
                  <c:v>441.71460000000002</c:v>
                </c:pt>
                <c:pt idx="419">
                  <c:v>440.74579999999997</c:v>
                </c:pt>
                <c:pt idx="420">
                  <c:v>441.6069</c:v>
                </c:pt>
                <c:pt idx="421">
                  <c:v>438.916</c:v>
                </c:pt>
                <c:pt idx="422">
                  <c:v>438.916</c:v>
                </c:pt>
                <c:pt idx="423">
                  <c:v>440.96109999999999</c:v>
                </c:pt>
                <c:pt idx="424">
                  <c:v>439.02359999999999</c:v>
                </c:pt>
                <c:pt idx="425">
                  <c:v>437.40899999999999</c:v>
                </c:pt>
                <c:pt idx="426">
                  <c:v>434.71809999999999</c:v>
                </c:pt>
                <c:pt idx="427">
                  <c:v>436.44029999999998</c:v>
                </c:pt>
                <c:pt idx="428">
                  <c:v>435.041</c:v>
                </c:pt>
                <c:pt idx="429">
                  <c:v>438.27010000000001</c:v>
                </c:pt>
                <c:pt idx="430">
                  <c:v>434.93340000000001</c:v>
                </c:pt>
                <c:pt idx="431">
                  <c:v>435.47159999999997</c:v>
                </c:pt>
                <c:pt idx="432">
                  <c:v>435.47159999999997</c:v>
                </c:pt>
                <c:pt idx="433">
                  <c:v>439.02359999999999</c:v>
                </c:pt>
                <c:pt idx="434">
                  <c:v>434.6105</c:v>
                </c:pt>
                <c:pt idx="435">
                  <c:v>432.78059999999999</c:v>
                </c:pt>
                <c:pt idx="436">
                  <c:v>432.673</c:v>
                </c:pt>
                <c:pt idx="437">
                  <c:v>461.51990000000001</c:v>
                </c:pt>
                <c:pt idx="438">
                  <c:v>733.73609999999996</c:v>
                </c:pt>
                <c:pt idx="439">
                  <c:v>757.52409999999998</c:v>
                </c:pt>
                <c:pt idx="440">
                  <c:v>804.77710000000002</c:v>
                </c:pt>
                <c:pt idx="441">
                  <c:v>806.71460000000002</c:v>
                </c:pt>
                <c:pt idx="442">
                  <c:v>806.71460000000002</c:v>
                </c:pt>
                <c:pt idx="443">
                  <c:v>832.97820000000002</c:v>
                </c:pt>
                <c:pt idx="444">
                  <c:v>850.30790000000002</c:v>
                </c:pt>
                <c:pt idx="445">
                  <c:v>817.90890000000002</c:v>
                </c:pt>
                <c:pt idx="446">
                  <c:v>784.32590000000005</c:v>
                </c:pt>
                <c:pt idx="447">
                  <c:v>780.0204</c:v>
                </c:pt>
                <c:pt idx="448">
                  <c:v>772.91629999999998</c:v>
                </c:pt>
                <c:pt idx="449">
                  <c:v>758.16989999999998</c:v>
                </c:pt>
                <c:pt idx="450">
                  <c:v>689.2817</c:v>
                </c:pt>
                <c:pt idx="451">
                  <c:v>667.86170000000004</c:v>
                </c:pt>
                <c:pt idx="452">
                  <c:v>667.86170000000004</c:v>
                </c:pt>
                <c:pt idx="453">
                  <c:v>656.55970000000002</c:v>
                </c:pt>
                <c:pt idx="454">
                  <c:v>647.51819999999998</c:v>
                </c:pt>
                <c:pt idx="455">
                  <c:v>635.03219999999999</c:v>
                </c:pt>
                <c:pt idx="456">
                  <c:v>625.12950000000001</c:v>
                </c:pt>
                <c:pt idx="457">
                  <c:v>609.62969999999996</c:v>
                </c:pt>
                <c:pt idx="458">
                  <c:v>602.41790000000003</c:v>
                </c:pt>
                <c:pt idx="459">
                  <c:v>593.91449999999998</c:v>
                </c:pt>
                <c:pt idx="460">
                  <c:v>591.00829999999996</c:v>
                </c:pt>
                <c:pt idx="461">
                  <c:v>586.37990000000002</c:v>
                </c:pt>
                <c:pt idx="462">
                  <c:v>586.37990000000002</c:v>
                </c:pt>
                <c:pt idx="463">
                  <c:v>583.36599999999999</c:v>
                </c:pt>
                <c:pt idx="464">
                  <c:v>580.56740000000002</c:v>
                </c:pt>
                <c:pt idx="465">
                  <c:v>576.15430000000003</c:v>
                </c:pt>
                <c:pt idx="466">
                  <c:v>570.44939999999997</c:v>
                </c:pt>
                <c:pt idx="467">
                  <c:v>568.61959999999999</c:v>
                </c:pt>
                <c:pt idx="468">
                  <c:v>564.52940000000001</c:v>
                </c:pt>
                <c:pt idx="469">
                  <c:v>560.33150000000001</c:v>
                </c:pt>
                <c:pt idx="470">
                  <c:v>556.77949999999998</c:v>
                </c:pt>
                <c:pt idx="471">
                  <c:v>557.10239999999999</c:v>
                </c:pt>
                <c:pt idx="472">
                  <c:v>553.65790000000004</c:v>
                </c:pt>
                <c:pt idx="473">
                  <c:v>552.47389999999996</c:v>
                </c:pt>
                <c:pt idx="474">
                  <c:v>552.47389999999996</c:v>
                </c:pt>
                <c:pt idx="475">
                  <c:v>548.59900000000005</c:v>
                </c:pt>
                <c:pt idx="476">
                  <c:v>542.57119999999998</c:v>
                </c:pt>
                <c:pt idx="477">
                  <c:v>541.81780000000003</c:v>
                </c:pt>
                <c:pt idx="478">
                  <c:v>537.40459999999996</c:v>
                </c:pt>
                <c:pt idx="479">
                  <c:v>533.42200000000003</c:v>
                </c:pt>
                <c:pt idx="480">
                  <c:v>535.14419999999996</c:v>
                </c:pt>
                <c:pt idx="481">
                  <c:v>532.34559999999999</c:v>
                </c:pt>
                <c:pt idx="482">
                  <c:v>528.90120000000002</c:v>
                </c:pt>
                <c:pt idx="483">
                  <c:v>530.51580000000001</c:v>
                </c:pt>
                <c:pt idx="484">
                  <c:v>530.51580000000001</c:v>
                </c:pt>
                <c:pt idx="485">
                  <c:v>527.39430000000004</c:v>
                </c:pt>
                <c:pt idx="486">
                  <c:v>524.91859999999997</c:v>
                </c:pt>
                <c:pt idx="487">
                  <c:v>523.19640000000004</c:v>
                </c:pt>
                <c:pt idx="488">
                  <c:v>521.68949999999995</c:v>
                </c:pt>
                <c:pt idx="489">
                  <c:v>521.04359999999997</c:v>
                </c:pt>
                <c:pt idx="490">
                  <c:v>517.92219999999998</c:v>
                </c:pt>
                <c:pt idx="491">
                  <c:v>517.06110000000001</c:v>
                </c:pt>
                <c:pt idx="492">
                  <c:v>515.66179999999997</c:v>
                </c:pt>
                <c:pt idx="493">
                  <c:v>513.29380000000003</c:v>
                </c:pt>
                <c:pt idx="494">
                  <c:v>513.29380000000003</c:v>
                </c:pt>
                <c:pt idx="495">
                  <c:v>508.12709999999998</c:v>
                </c:pt>
                <c:pt idx="496">
                  <c:v>509.63400000000001</c:v>
                </c:pt>
                <c:pt idx="497">
                  <c:v>511.57150000000001</c:v>
                </c:pt>
                <c:pt idx="498">
                  <c:v>508.45</c:v>
                </c:pt>
                <c:pt idx="499">
                  <c:v>512.10969999999998</c:v>
                </c:pt>
                <c:pt idx="500">
                  <c:v>508.6653</c:v>
                </c:pt>
                <c:pt idx="501">
                  <c:v>507.15839999999997</c:v>
                </c:pt>
                <c:pt idx="502">
                  <c:v>512.64790000000005</c:v>
                </c:pt>
                <c:pt idx="503">
                  <c:v>512.00210000000004</c:v>
                </c:pt>
                <c:pt idx="504">
                  <c:v>624.4837</c:v>
                </c:pt>
                <c:pt idx="505">
                  <c:v>975.38310000000001</c:v>
                </c:pt>
                <c:pt idx="506">
                  <c:v>975.38310000000001</c:v>
                </c:pt>
                <c:pt idx="507">
                  <c:v>1034.1532999999999</c:v>
                </c:pt>
                <c:pt idx="508">
                  <c:v>9.9000000000000001E+34</c:v>
                </c:pt>
                <c:pt idx="509">
                  <c:v>9.9000000000000001E+34</c:v>
                </c:pt>
                <c:pt idx="510">
                  <c:v>9.9000000000000001E+34</c:v>
                </c:pt>
                <c:pt idx="511">
                  <c:v>9.9000000000000001E+34</c:v>
                </c:pt>
                <c:pt idx="512">
                  <c:v>9.9000000000000001E+34</c:v>
                </c:pt>
                <c:pt idx="513">
                  <c:v>9.9000000000000001E+34</c:v>
                </c:pt>
                <c:pt idx="514">
                  <c:v>9.9000000000000001E+34</c:v>
                </c:pt>
                <c:pt idx="515">
                  <c:v>9.9000000000000001E+34</c:v>
                </c:pt>
                <c:pt idx="516">
                  <c:v>9.9000000000000001E+34</c:v>
                </c:pt>
                <c:pt idx="517">
                  <c:v>9.9000000000000001E+34</c:v>
                </c:pt>
                <c:pt idx="518">
                  <c:v>1137.5933</c:v>
                </c:pt>
                <c:pt idx="519">
                  <c:v>1085.7119</c:v>
                </c:pt>
                <c:pt idx="520">
                  <c:v>1038.5664999999999</c:v>
                </c:pt>
                <c:pt idx="521">
                  <c:v>1018.4382000000001</c:v>
                </c:pt>
                <c:pt idx="522">
                  <c:v>980.76499999999999</c:v>
                </c:pt>
                <c:pt idx="523">
                  <c:v>958.69929999999999</c:v>
                </c:pt>
                <c:pt idx="524">
                  <c:v>914.24479999999994</c:v>
                </c:pt>
                <c:pt idx="525">
                  <c:v>899.28309999999999</c:v>
                </c:pt>
                <c:pt idx="526">
                  <c:v>899.28309999999999</c:v>
                </c:pt>
                <c:pt idx="527">
                  <c:v>883.99860000000001</c:v>
                </c:pt>
                <c:pt idx="528">
                  <c:v>875.6028</c:v>
                </c:pt>
                <c:pt idx="529">
                  <c:v>862.57860000000005</c:v>
                </c:pt>
                <c:pt idx="530">
                  <c:v>853.32179999999994</c:v>
                </c:pt>
                <c:pt idx="531">
                  <c:v>842.77329999999995</c:v>
                </c:pt>
                <c:pt idx="532">
                  <c:v>832.87059999999997</c:v>
                </c:pt>
                <c:pt idx="533">
                  <c:v>824.58249999999998</c:v>
                </c:pt>
                <c:pt idx="534">
                  <c:v>810.58950000000004</c:v>
                </c:pt>
                <c:pt idx="535">
                  <c:v>807.68330000000003</c:v>
                </c:pt>
                <c:pt idx="536">
                  <c:v>807.68330000000003</c:v>
                </c:pt>
                <c:pt idx="537">
                  <c:v>805.20770000000005</c:v>
                </c:pt>
                <c:pt idx="538">
                  <c:v>794.65909999999997</c:v>
                </c:pt>
                <c:pt idx="539">
                  <c:v>795.30489999999998</c:v>
                </c:pt>
                <c:pt idx="540">
                  <c:v>778.62109999999996</c:v>
                </c:pt>
                <c:pt idx="541">
                  <c:v>781.20439999999996</c:v>
                </c:pt>
                <c:pt idx="542">
                  <c:v>779.91279999999995</c:v>
                </c:pt>
                <c:pt idx="543">
                  <c:v>772.70100000000002</c:v>
                </c:pt>
                <c:pt idx="544">
                  <c:v>770.87120000000004</c:v>
                </c:pt>
                <c:pt idx="545">
                  <c:v>768.93370000000004</c:v>
                </c:pt>
                <c:pt idx="546">
                  <c:v>768.93370000000004</c:v>
                </c:pt>
                <c:pt idx="547">
                  <c:v>764.19759999999997</c:v>
                </c:pt>
                <c:pt idx="548">
                  <c:v>763.76699999999994</c:v>
                </c:pt>
                <c:pt idx="549">
                  <c:v>760.86080000000004</c:v>
                </c:pt>
                <c:pt idx="550">
                  <c:v>758.16989999999998</c:v>
                </c:pt>
                <c:pt idx="551">
                  <c:v>756.01710000000003</c:v>
                </c:pt>
                <c:pt idx="552">
                  <c:v>754.0797</c:v>
                </c:pt>
                <c:pt idx="553">
                  <c:v>752.89559999999994</c:v>
                </c:pt>
                <c:pt idx="554">
                  <c:v>748.91309999999999</c:v>
                </c:pt>
                <c:pt idx="555">
                  <c:v>749.98940000000005</c:v>
                </c:pt>
                <c:pt idx="556">
                  <c:v>749.98940000000005</c:v>
                </c:pt>
                <c:pt idx="557">
                  <c:v>749.55889999999999</c:v>
                </c:pt>
                <c:pt idx="558">
                  <c:v>748.48249999999996</c:v>
                </c:pt>
                <c:pt idx="559">
                  <c:v>746.11450000000002</c:v>
                </c:pt>
                <c:pt idx="560">
                  <c:v>745.14570000000003</c:v>
                </c:pt>
                <c:pt idx="561">
                  <c:v>741.48599999999999</c:v>
                </c:pt>
                <c:pt idx="562">
                  <c:v>739.87139999999999</c:v>
                </c:pt>
                <c:pt idx="563">
                  <c:v>738.04160000000002</c:v>
                </c:pt>
                <c:pt idx="564">
                  <c:v>737.50339999999994</c:v>
                </c:pt>
                <c:pt idx="565">
                  <c:v>739.76379999999995</c:v>
                </c:pt>
                <c:pt idx="566">
                  <c:v>739.76379999999995</c:v>
                </c:pt>
                <c:pt idx="567">
                  <c:v>740.30200000000002</c:v>
                </c:pt>
                <c:pt idx="568">
                  <c:v>738.79510000000005</c:v>
                </c:pt>
                <c:pt idx="569">
                  <c:v>737.18049999999994</c:v>
                </c:pt>
                <c:pt idx="570">
                  <c:v>737.71870000000001</c:v>
                </c:pt>
                <c:pt idx="571">
                  <c:v>738.90269999999998</c:v>
                </c:pt>
                <c:pt idx="572">
                  <c:v>736.21180000000004</c:v>
                </c:pt>
                <c:pt idx="573">
                  <c:v>897.77620000000002</c:v>
                </c:pt>
                <c:pt idx="574">
                  <c:v>1016.9313</c:v>
                </c:pt>
                <c:pt idx="575">
                  <c:v>987.76149999999996</c:v>
                </c:pt>
                <c:pt idx="576">
                  <c:v>987.76149999999996</c:v>
                </c:pt>
                <c:pt idx="577">
                  <c:v>1008.3202</c:v>
                </c:pt>
                <c:pt idx="578">
                  <c:v>1015.7472</c:v>
                </c:pt>
                <c:pt idx="579">
                  <c:v>1168.27</c:v>
                </c:pt>
                <c:pt idx="580">
                  <c:v>1193.7801999999999</c:v>
                </c:pt>
                <c:pt idx="581">
                  <c:v>1121.3399999999999</c:v>
                </c:pt>
                <c:pt idx="582">
                  <c:v>1041.3651</c:v>
                </c:pt>
                <c:pt idx="583">
                  <c:v>987.00800000000004</c:v>
                </c:pt>
                <c:pt idx="584">
                  <c:v>943.41470000000004</c:v>
                </c:pt>
                <c:pt idx="585">
                  <c:v>954.07079999999996</c:v>
                </c:pt>
                <c:pt idx="586">
                  <c:v>953.42499999999995</c:v>
                </c:pt>
                <c:pt idx="587">
                  <c:v>927.91480000000001</c:v>
                </c:pt>
                <c:pt idx="588">
                  <c:v>927.91480000000001</c:v>
                </c:pt>
                <c:pt idx="589">
                  <c:v>903.91160000000002</c:v>
                </c:pt>
                <c:pt idx="590">
                  <c:v>882.59929999999997</c:v>
                </c:pt>
                <c:pt idx="591">
                  <c:v>869.4674</c:v>
                </c:pt>
                <c:pt idx="592">
                  <c:v>857.08910000000003</c:v>
                </c:pt>
                <c:pt idx="593">
                  <c:v>845.89480000000003</c:v>
                </c:pt>
                <c:pt idx="594">
                  <c:v>840.08230000000003</c:v>
                </c:pt>
                <c:pt idx="595">
                  <c:v>832.87059999999997</c:v>
                </c:pt>
                <c:pt idx="596">
                  <c:v>817.15549999999996</c:v>
                </c:pt>
                <c:pt idx="597">
                  <c:v>815.21799999999996</c:v>
                </c:pt>
                <c:pt idx="598">
                  <c:v>815.21799999999996</c:v>
                </c:pt>
                <c:pt idx="599">
                  <c:v>809.51319999999998</c:v>
                </c:pt>
                <c:pt idx="600">
                  <c:v>809.40549999999996</c:v>
                </c:pt>
                <c:pt idx="601">
                  <c:v>804.34649999999999</c:v>
                </c:pt>
                <c:pt idx="602">
                  <c:v>794.98199999999997</c:v>
                </c:pt>
                <c:pt idx="603">
                  <c:v>792.61400000000003</c:v>
                </c:pt>
                <c:pt idx="604">
                  <c:v>784.5412</c:v>
                </c:pt>
                <c:pt idx="605">
                  <c:v>779.69749999999999</c:v>
                </c:pt>
                <c:pt idx="606">
                  <c:v>769.79480000000001</c:v>
                </c:pt>
                <c:pt idx="607">
                  <c:v>770.22529999999995</c:v>
                </c:pt>
                <c:pt idx="608">
                  <c:v>770.22529999999995</c:v>
                </c:pt>
                <c:pt idx="609">
                  <c:v>759.1386</c:v>
                </c:pt>
                <c:pt idx="610">
                  <c:v>761.29139999999995</c:v>
                </c:pt>
                <c:pt idx="611">
                  <c:v>763.65940000000001</c:v>
                </c:pt>
                <c:pt idx="612">
                  <c:v>757.73929999999996</c:v>
                </c:pt>
                <c:pt idx="613">
                  <c:v>754.72550000000001</c:v>
                </c:pt>
                <c:pt idx="614">
                  <c:v>752.78800000000001</c:v>
                </c:pt>
                <c:pt idx="615">
                  <c:v>747.51379999999995</c:v>
                </c:pt>
                <c:pt idx="616">
                  <c:v>749.77419999999995</c:v>
                </c:pt>
                <c:pt idx="617">
                  <c:v>748.91309999999999</c:v>
                </c:pt>
                <c:pt idx="618">
                  <c:v>748.91309999999999</c:v>
                </c:pt>
                <c:pt idx="619">
                  <c:v>746.54499999999996</c:v>
                </c:pt>
                <c:pt idx="620">
                  <c:v>746.86789999999996</c:v>
                </c:pt>
                <c:pt idx="621">
                  <c:v>747.29849999999999</c:v>
                </c:pt>
                <c:pt idx="622">
                  <c:v>744.71519999999998</c:v>
                </c:pt>
                <c:pt idx="623">
                  <c:v>742.99289999999996</c:v>
                </c:pt>
                <c:pt idx="624">
                  <c:v>743.42349999999999</c:v>
                </c:pt>
                <c:pt idx="625">
                  <c:v>741.70129999999995</c:v>
                </c:pt>
                <c:pt idx="626">
                  <c:v>736.96519999999998</c:v>
                </c:pt>
                <c:pt idx="627">
                  <c:v>735.78120000000001</c:v>
                </c:pt>
                <c:pt idx="628">
                  <c:v>735.78120000000001</c:v>
                </c:pt>
                <c:pt idx="629">
                  <c:v>734.4896</c:v>
                </c:pt>
                <c:pt idx="630">
                  <c:v>732.01390000000004</c:v>
                </c:pt>
                <c:pt idx="631">
                  <c:v>732.65970000000004</c:v>
                </c:pt>
                <c:pt idx="632">
                  <c:v>730.9375</c:v>
                </c:pt>
                <c:pt idx="633">
                  <c:v>728.35419999999999</c:v>
                </c:pt>
                <c:pt idx="634">
                  <c:v>723.61810000000003</c:v>
                </c:pt>
                <c:pt idx="635">
                  <c:v>725.87850000000003</c:v>
                </c:pt>
                <c:pt idx="636">
                  <c:v>727.17020000000002</c:v>
                </c:pt>
                <c:pt idx="637">
                  <c:v>728.78480000000002</c:v>
                </c:pt>
                <c:pt idx="638">
                  <c:v>728.78480000000002</c:v>
                </c:pt>
                <c:pt idx="639">
                  <c:v>729.96879999999999</c:v>
                </c:pt>
                <c:pt idx="640">
                  <c:v>729</c:v>
                </c:pt>
                <c:pt idx="641">
                  <c:v>1012.7334</c:v>
                </c:pt>
                <c:pt idx="642">
                  <c:v>9.9000000000000001E+34</c:v>
                </c:pt>
                <c:pt idx="643">
                  <c:v>1183.5545999999999</c:v>
                </c:pt>
                <c:pt idx="644">
                  <c:v>9.9000000000000001E+34</c:v>
                </c:pt>
                <c:pt idx="645">
                  <c:v>9.9000000000000001E+34</c:v>
                </c:pt>
                <c:pt idx="646">
                  <c:v>9.9000000000000001E+34</c:v>
                </c:pt>
                <c:pt idx="647">
                  <c:v>9.9000000000000001E+34</c:v>
                </c:pt>
                <c:pt idx="648">
                  <c:v>9.9000000000000001E+34</c:v>
                </c:pt>
                <c:pt idx="649">
                  <c:v>9.9000000000000001E+34</c:v>
                </c:pt>
                <c:pt idx="650">
                  <c:v>9.9000000000000001E+34</c:v>
                </c:pt>
                <c:pt idx="651">
                  <c:v>9.9000000000000001E+34</c:v>
                </c:pt>
                <c:pt idx="652">
                  <c:v>9.9000000000000001E+34</c:v>
                </c:pt>
                <c:pt idx="653">
                  <c:v>9.9000000000000001E+34</c:v>
                </c:pt>
                <c:pt idx="654">
                  <c:v>1174.2978000000001</c:v>
                </c:pt>
                <c:pt idx="655">
                  <c:v>1145.6660999999999</c:v>
                </c:pt>
                <c:pt idx="656">
                  <c:v>1128.1211000000001</c:v>
                </c:pt>
                <c:pt idx="657">
                  <c:v>1107.8851999999999</c:v>
                </c:pt>
                <c:pt idx="658">
                  <c:v>1091.5243</c:v>
                </c:pt>
                <c:pt idx="659">
                  <c:v>1074.8404</c:v>
                </c:pt>
                <c:pt idx="660">
                  <c:v>1074.8404</c:v>
                </c:pt>
                <c:pt idx="661">
                  <c:v>1063.8614</c:v>
                </c:pt>
                <c:pt idx="662">
                  <c:v>1053.3128999999999</c:v>
                </c:pt>
                <c:pt idx="663">
                  <c:v>1040.3962999999999</c:v>
                </c:pt>
                <c:pt idx="664">
                  <c:v>1016.1778</c:v>
                </c:pt>
                <c:pt idx="665">
                  <c:v>1013.2716</c:v>
                </c:pt>
                <c:pt idx="666">
                  <c:v>994.8655</c:v>
                </c:pt>
                <c:pt idx="667">
                  <c:v>987.5462</c:v>
                </c:pt>
                <c:pt idx="668">
                  <c:v>972.04629999999997</c:v>
                </c:pt>
                <c:pt idx="669">
                  <c:v>959.88329999999996</c:v>
                </c:pt>
                <c:pt idx="670">
                  <c:v>959.88329999999996</c:v>
                </c:pt>
                <c:pt idx="671">
                  <c:v>945.45979999999997</c:v>
                </c:pt>
                <c:pt idx="672">
                  <c:v>944.92160000000001</c:v>
                </c:pt>
                <c:pt idx="673">
                  <c:v>932.11270000000002</c:v>
                </c:pt>
                <c:pt idx="674">
                  <c:v>930.49810000000002</c:v>
                </c:pt>
                <c:pt idx="675">
                  <c:v>924.14750000000004</c:v>
                </c:pt>
                <c:pt idx="676">
                  <c:v>919.30380000000002</c:v>
                </c:pt>
                <c:pt idx="677">
                  <c:v>917.25869999999998</c:v>
                </c:pt>
                <c:pt idx="678">
                  <c:v>908.32470000000001</c:v>
                </c:pt>
                <c:pt idx="679">
                  <c:v>904.66499999999996</c:v>
                </c:pt>
                <c:pt idx="680">
                  <c:v>904.66499999999996</c:v>
                </c:pt>
                <c:pt idx="681">
                  <c:v>900.03660000000002</c:v>
                </c:pt>
                <c:pt idx="682">
                  <c:v>900.14419999999996</c:v>
                </c:pt>
                <c:pt idx="683">
                  <c:v>896.16160000000002</c:v>
                </c:pt>
                <c:pt idx="684">
                  <c:v>894.5471</c:v>
                </c:pt>
                <c:pt idx="685">
                  <c:v>882.92219999999998</c:v>
                </c:pt>
                <c:pt idx="686">
                  <c:v>886.15129999999999</c:v>
                </c:pt>
                <c:pt idx="687">
                  <c:v>879.80070000000001</c:v>
                </c:pt>
                <c:pt idx="688">
                  <c:v>875.2799</c:v>
                </c:pt>
                <c:pt idx="689">
                  <c:v>872.48130000000003</c:v>
                </c:pt>
                <c:pt idx="690">
                  <c:v>872.48130000000003</c:v>
                </c:pt>
                <c:pt idx="691">
                  <c:v>862.90149999999994</c:v>
                </c:pt>
                <c:pt idx="692">
                  <c:v>871.51260000000002</c:v>
                </c:pt>
                <c:pt idx="693">
                  <c:v>868.82159999999999</c:v>
                </c:pt>
                <c:pt idx="694">
                  <c:v>867.09939999999995</c:v>
                </c:pt>
                <c:pt idx="695">
                  <c:v>868.60640000000001</c:v>
                </c:pt>
                <c:pt idx="696">
                  <c:v>868.39110000000005</c:v>
                </c:pt>
                <c:pt idx="697">
                  <c:v>868.17579999999998</c:v>
                </c:pt>
                <c:pt idx="698">
                  <c:v>862.25570000000005</c:v>
                </c:pt>
                <c:pt idx="699">
                  <c:v>860.10299999999995</c:v>
                </c:pt>
                <c:pt idx="700">
                  <c:v>860.10299999999995</c:v>
                </c:pt>
                <c:pt idx="701">
                  <c:v>857.62729999999999</c:v>
                </c:pt>
                <c:pt idx="702">
                  <c:v>855.04399999999998</c:v>
                </c:pt>
                <c:pt idx="703">
                  <c:v>841.91219999999998</c:v>
                </c:pt>
                <c:pt idx="704">
                  <c:v>852.24540000000002</c:v>
                </c:pt>
                <c:pt idx="705">
                  <c:v>850.41560000000004</c:v>
                </c:pt>
                <c:pt idx="706">
                  <c:v>852.24540000000002</c:v>
                </c:pt>
                <c:pt idx="707">
                  <c:v>850.09270000000004</c:v>
                </c:pt>
                <c:pt idx="708">
                  <c:v>848.90869999999995</c:v>
                </c:pt>
                <c:pt idx="709">
                  <c:v>9.9000000000000001E+34</c:v>
                </c:pt>
                <c:pt idx="710">
                  <c:v>9.9000000000000001E+34</c:v>
                </c:pt>
                <c:pt idx="711">
                  <c:v>9.9000000000000001E+34</c:v>
                </c:pt>
                <c:pt idx="712">
                  <c:v>9.9000000000000001E+34</c:v>
                </c:pt>
                <c:pt idx="713">
                  <c:v>9.9000000000000001E+34</c:v>
                </c:pt>
                <c:pt idx="714">
                  <c:v>9.9000000000000001E+34</c:v>
                </c:pt>
                <c:pt idx="715">
                  <c:v>9.9000000000000001E+34</c:v>
                </c:pt>
                <c:pt idx="716">
                  <c:v>9.9000000000000001E+34</c:v>
                </c:pt>
                <c:pt idx="717">
                  <c:v>9.9000000000000001E+34</c:v>
                </c:pt>
                <c:pt idx="718">
                  <c:v>9.9000000000000001E+34</c:v>
                </c:pt>
                <c:pt idx="719">
                  <c:v>9.9000000000000001E+34</c:v>
                </c:pt>
                <c:pt idx="720">
                  <c:v>1183.2317</c:v>
                </c:pt>
                <c:pt idx="721">
                  <c:v>1155.0306</c:v>
                </c:pt>
                <c:pt idx="722">
                  <c:v>1155.0306</c:v>
                </c:pt>
                <c:pt idx="723">
                  <c:v>1126.3988999999999</c:v>
                </c:pt>
                <c:pt idx="724">
                  <c:v>1106.0554</c:v>
                </c:pt>
                <c:pt idx="725">
                  <c:v>1096.9061999999999</c:v>
                </c:pt>
                <c:pt idx="726">
                  <c:v>1089.3715</c:v>
                </c:pt>
                <c:pt idx="727">
                  <c:v>1081.2987000000001</c:v>
                </c:pt>
                <c:pt idx="728">
                  <c:v>1071.2883999999999</c:v>
                </c:pt>
                <c:pt idx="729">
                  <c:v>1061.6009999999999</c:v>
                </c:pt>
                <c:pt idx="730">
                  <c:v>1048.2538999999999</c:v>
                </c:pt>
                <c:pt idx="731">
                  <c:v>1035.6602</c:v>
                </c:pt>
                <c:pt idx="732">
                  <c:v>1035.6602</c:v>
                </c:pt>
                <c:pt idx="733">
                  <c:v>1032.2157999999999</c:v>
                </c:pt>
                <c:pt idx="734">
                  <c:v>1016.3931</c:v>
                </c:pt>
                <c:pt idx="735">
                  <c:v>1015.2091</c:v>
                </c:pt>
                <c:pt idx="736">
                  <c:v>1006.8133</c:v>
                </c:pt>
                <c:pt idx="737">
                  <c:v>1000.1398</c:v>
                </c:pt>
                <c:pt idx="738">
                  <c:v>990.23709999999994</c:v>
                </c:pt>
                <c:pt idx="739">
                  <c:v>986.79269999999997</c:v>
                </c:pt>
                <c:pt idx="740">
                  <c:v>986.03930000000003</c:v>
                </c:pt>
                <c:pt idx="741">
                  <c:v>985.50109999999995</c:v>
                </c:pt>
                <c:pt idx="742">
                  <c:v>991.63639999999998</c:v>
                </c:pt>
              </c:numCache>
            </c:numRef>
          </c:yVal>
          <c:smooth val="0"/>
          <c:extLst>
            <c:ext xmlns:c16="http://schemas.microsoft.com/office/drawing/2014/chart" uri="{C3380CC4-5D6E-409C-BE32-E72D297353CC}">
              <c16:uniqueId val="{00000002-F7B9-43FF-BDB2-243C5CAEE97C}"/>
            </c:ext>
          </c:extLst>
        </c:ser>
        <c:dLbls>
          <c:showLegendKey val="0"/>
          <c:showVal val="0"/>
          <c:showCatName val="0"/>
          <c:showSerName val="0"/>
          <c:showPercent val="0"/>
          <c:showBubbleSize val="0"/>
        </c:dLbls>
        <c:axId val="1807190016"/>
        <c:axId val="1807186656"/>
        <c:extLst>
          <c:ext xmlns:c15="http://schemas.microsoft.com/office/drawing/2012/chart" uri="{02D57815-91ED-43cb-92C2-25804820EDAC}">
            <c15:filteredScatterSeries>
              <c15:ser>
                <c:idx val="1"/>
                <c:order val="0"/>
                <c:tx>
                  <c:strRef>
                    <c:extLst>
                      <c:ext uri="{02D57815-91ED-43cb-92C2-25804820EDAC}">
                        <c15:formulaRef>
                          <c15:sqref>Normalized!$J$29</c15:sqref>
                        </c15:formulaRef>
                      </c:ext>
                    </c:extLst>
                    <c:strCache>
                      <c:ptCount val="1"/>
                      <c:pt idx="0">
                        <c:v>Thermistor 4-Bottom</c:v>
                      </c:pt>
                    </c:strCache>
                  </c:strRef>
                </c:tx>
                <c:spPr>
                  <a:ln w="19050">
                    <a:solidFill>
                      <a:srgbClr val="FF0000"/>
                    </a:solidFill>
                  </a:ln>
                </c:spPr>
                <c:marker>
                  <c:symbol val="none"/>
                </c:marker>
                <c:xVal>
                  <c:numRef>
                    <c:extLst>
                      <c:ext uri="{02D57815-91ED-43cb-92C2-25804820EDAC}">
                        <c15:formulaRef>
                          <c15:sqref>Normalized!$A$30:$A$772</c15:sqref>
                        </c15:formulaRef>
                      </c:ext>
                    </c:extLst>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extLst>
                      <c:ext uri="{02D57815-91ED-43cb-92C2-25804820EDAC}">
                        <c15:formulaRef>
                          <c15:sqref>Normalized!$J$30:$J$772</c15:sqref>
                        </c15:formulaRef>
                      </c:ext>
                    </c:extLst>
                    <c:numCache>
                      <c:formatCode>General</c:formatCode>
                      <c:ptCount val="743"/>
                      <c:pt idx="0">
                        <c:v>30</c:v>
                      </c:pt>
                      <c:pt idx="1">
                        <c:v>30</c:v>
                      </c:pt>
                      <c:pt idx="2">
                        <c:v>30.107600000000001</c:v>
                      </c:pt>
                      <c:pt idx="3">
                        <c:v>30.322900000000001</c:v>
                      </c:pt>
                      <c:pt idx="4">
                        <c:v>30</c:v>
                      </c:pt>
                      <c:pt idx="5">
                        <c:v>30</c:v>
                      </c:pt>
                      <c:pt idx="6">
                        <c:v>29.892299999999999</c:v>
                      </c:pt>
                      <c:pt idx="7">
                        <c:v>30</c:v>
                      </c:pt>
                      <c:pt idx="8">
                        <c:v>29.784700000000001</c:v>
                      </c:pt>
                      <c:pt idx="9">
                        <c:v>29.784700000000001</c:v>
                      </c:pt>
                      <c:pt idx="10">
                        <c:v>30</c:v>
                      </c:pt>
                      <c:pt idx="11">
                        <c:v>30</c:v>
                      </c:pt>
                      <c:pt idx="12">
                        <c:v>29.677</c:v>
                      </c:pt>
                      <c:pt idx="13">
                        <c:v>29.677</c:v>
                      </c:pt>
                      <c:pt idx="14">
                        <c:v>30</c:v>
                      </c:pt>
                      <c:pt idx="15">
                        <c:v>30</c:v>
                      </c:pt>
                      <c:pt idx="16">
                        <c:v>29.892299999999999</c:v>
                      </c:pt>
                      <c:pt idx="17">
                        <c:v>29.892299999999999</c:v>
                      </c:pt>
                      <c:pt idx="18">
                        <c:v>29.892299999999999</c:v>
                      </c:pt>
                      <c:pt idx="19">
                        <c:v>29.892299999999999</c:v>
                      </c:pt>
                      <c:pt idx="20">
                        <c:v>29.892299999999999</c:v>
                      </c:pt>
                      <c:pt idx="21">
                        <c:v>29.892299999999999</c:v>
                      </c:pt>
                      <c:pt idx="22">
                        <c:v>29.892299999999999</c:v>
                      </c:pt>
                      <c:pt idx="23">
                        <c:v>29.892299999999999</c:v>
                      </c:pt>
                      <c:pt idx="24">
                        <c:v>30.215199999999999</c:v>
                      </c:pt>
                      <c:pt idx="25">
                        <c:v>30.215199999999999</c:v>
                      </c:pt>
                      <c:pt idx="26">
                        <c:v>30.215199999999999</c:v>
                      </c:pt>
                      <c:pt idx="27">
                        <c:v>30.215199999999999</c:v>
                      </c:pt>
                      <c:pt idx="28">
                        <c:v>30.430499999999999</c:v>
                      </c:pt>
                      <c:pt idx="29">
                        <c:v>30.5381</c:v>
                      </c:pt>
                      <c:pt idx="30">
                        <c:v>30.430499999999999</c:v>
                      </c:pt>
                      <c:pt idx="31">
                        <c:v>30.430499999999999</c:v>
                      </c:pt>
                      <c:pt idx="32">
                        <c:v>30.322900000000001</c:v>
                      </c:pt>
                      <c:pt idx="33">
                        <c:v>30.322900000000001</c:v>
                      </c:pt>
                      <c:pt idx="34">
                        <c:v>30.5381</c:v>
                      </c:pt>
                      <c:pt idx="35">
                        <c:v>30.5381</c:v>
                      </c:pt>
                      <c:pt idx="36">
                        <c:v>30.430499999999999</c:v>
                      </c:pt>
                      <c:pt idx="37">
                        <c:v>30.322900000000001</c:v>
                      </c:pt>
                      <c:pt idx="38">
                        <c:v>30.322900000000001</c:v>
                      </c:pt>
                      <c:pt idx="39">
                        <c:v>30.215199999999999</c:v>
                      </c:pt>
                      <c:pt idx="40">
                        <c:v>30.215199999999999</c:v>
                      </c:pt>
                      <c:pt idx="41">
                        <c:v>30</c:v>
                      </c:pt>
                      <c:pt idx="42">
                        <c:v>29.892299999999999</c:v>
                      </c:pt>
                      <c:pt idx="43">
                        <c:v>30.322900000000001</c:v>
                      </c:pt>
                      <c:pt idx="44">
                        <c:v>30.215199999999999</c:v>
                      </c:pt>
                      <c:pt idx="45">
                        <c:v>30.107600000000001</c:v>
                      </c:pt>
                      <c:pt idx="46">
                        <c:v>30</c:v>
                      </c:pt>
                      <c:pt idx="47">
                        <c:v>30</c:v>
                      </c:pt>
                      <c:pt idx="48">
                        <c:v>29.784700000000001</c:v>
                      </c:pt>
                      <c:pt idx="49">
                        <c:v>30.107600000000001</c:v>
                      </c:pt>
                      <c:pt idx="50">
                        <c:v>30</c:v>
                      </c:pt>
                      <c:pt idx="51">
                        <c:v>30.107600000000001</c:v>
                      </c:pt>
                      <c:pt idx="52">
                        <c:v>30.107600000000001</c:v>
                      </c:pt>
                      <c:pt idx="53">
                        <c:v>30.107600000000001</c:v>
                      </c:pt>
                      <c:pt idx="54">
                        <c:v>29.892299999999999</c:v>
                      </c:pt>
                      <c:pt idx="55">
                        <c:v>29.892299999999999</c:v>
                      </c:pt>
                      <c:pt idx="56">
                        <c:v>29.892299999999999</c:v>
                      </c:pt>
                      <c:pt idx="57">
                        <c:v>30</c:v>
                      </c:pt>
                      <c:pt idx="58">
                        <c:v>29.892299999999999</c:v>
                      </c:pt>
                      <c:pt idx="59">
                        <c:v>30</c:v>
                      </c:pt>
                      <c:pt idx="60">
                        <c:v>29.892299999999999</c:v>
                      </c:pt>
                      <c:pt idx="61">
                        <c:v>30.107600000000001</c:v>
                      </c:pt>
                      <c:pt idx="62">
                        <c:v>30.107600000000001</c:v>
                      </c:pt>
                      <c:pt idx="63">
                        <c:v>30</c:v>
                      </c:pt>
                      <c:pt idx="64">
                        <c:v>29.892299999999999</c:v>
                      </c:pt>
                      <c:pt idx="65">
                        <c:v>30</c:v>
                      </c:pt>
                      <c:pt idx="66">
                        <c:v>30</c:v>
                      </c:pt>
                      <c:pt idx="67">
                        <c:v>30</c:v>
                      </c:pt>
                      <c:pt idx="68">
                        <c:v>30</c:v>
                      </c:pt>
                      <c:pt idx="69">
                        <c:v>30</c:v>
                      </c:pt>
                      <c:pt idx="70">
                        <c:v>30.215199999999999</c:v>
                      </c:pt>
                      <c:pt idx="71">
                        <c:v>30.430499999999999</c:v>
                      </c:pt>
                      <c:pt idx="72">
                        <c:v>30.430499999999999</c:v>
                      </c:pt>
                      <c:pt idx="73">
                        <c:v>30.322900000000001</c:v>
                      </c:pt>
                      <c:pt idx="74">
                        <c:v>30.430499999999999</c:v>
                      </c:pt>
                      <c:pt idx="75">
                        <c:v>30.5381</c:v>
                      </c:pt>
                      <c:pt idx="76">
                        <c:v>30.430499999999999</c:v>
                      </c:pt>
                      <c:pt idx="77">
                        <c:v>30.430499999999999</c:v>
                      </c:pt>
                      <c:pt idx="78">
                        <c:v>30.753399999999999</c:v>
                      </c:pt>
                      <c:pt idx="79">
                        <c:v>30.753399999999999</c:v>
                      </c:pt>
                      <c:pt idx="80">
                        <c:v>30.861000000000001</c:v>
                      </c:pt>
                      <c:pt idx="81">
                        <c:v>31.0763</c:v>
                      </c:pt>
                      <c:pt idx="82">
                        <c:v>31.0763</c:v>
                      </c:pt>
                      <c:pt idx="83">
                        <c:v>31.0763</c:v>
                      </c:pt>
                      <c:pt idx="84">
                        <c:v>30.968700000000002</c:v>
                      </c:pt>
                      <c:pt idx="85">
                        <c:v>31.0763</c:v>
                      </c:pt>
                      <c:pt idx="86">
                        <c:v>31.0763</c:v>
                      </c:pt>
                      <c:pt idx="87">
                        <c:v>31.3992</c:v>
                      </c:pt>
                      <c:pt idx="88">
                        <c:v>31.0763</c:v>
                      </c:pt>
                      <c:pt idx="89">
                        <c:v>31.3992</c:v>
                      </c:pt>
                      <c:pt idx="90">
                        <c:v>31.291599999999999</c:v>
                      </c:pt>
                      <c:pt idx="91">
                        <c:v>31.6145</c:v>
                      </c:pt>
                      <c:pt idx="92">
                        <c:v>31.6145</c:v>
                      </c:pt>
                      <c:pt idx="93">
                        <c:v>31.3992</c:v>
                      </c:pt>
                      <c:pt idx="94">
                        <c:v>31.291599999999999</c:v>
                      </c:pt>
                      <c:pt idx="95">
                        <c:v>31.291599999999999</c:v>
                      </c:pt>
                      <c:pt idx="96">
                        <c:v>31.3992</c:v>
                      </c:pt>
                      <c:pt idx="97">
                        <c:v>31.506900000000002</c:v>
                      </c:pt>
                      <c:pt idx="98">
                        <c:v>31.506900000000002</c:v>
                      </c:pt>
                      <c:pt idx="99">
                        <c:v>31.506900000000002</c:v>
                      </c:pt>
                      <c:pt idx="100">
                        <c:v>31.9374</c:v>
                      </c:pt>
                      <c:pt idx="101">
                        <c:v>31.829799999999999</c:v>
                      </c:pt>
                      <c:pt idx="102">
                        <c:v>32.152699999999996</c:v>
                      </c:pt>
                      <c:pt idx="103">
                        <c:v>32.152699999999996</c:v>
                      </c:pt>
                      <c:pt idx="104">
                        <c:v>32.152699999999996</c:v>
                      </c:pt>
                      <c:pt idx="105">
                        <c:v>32.583200000000005</c:v>
                      </c:pt>
                      <c:pt idx="106">
                        <c:v>32.367999999999995</c:v>
                      </c:pt>
                      <c:pt idx="107">
                        <c:v>32.260300000000001</c:v>
                      </c:pt>
                      <c:pt idx="108">
                        <c:v>32.045100000000005</c:v>
                      </c:pt>
                      <c:pt idx="109">
                        <c:v>32.583200000000005</c:v>
                      </c:pt>
                      <c:pt idx="110">
                        <c:v>32.906199999999998</c:v>
                      </c:pt>
                      <c:pt idx="111">
                        <c:v>32.690899999999999</c:v>
                      </c:pt>
                      <c:pt idx="112">
                        <c:v>32.690899999999999</c:v>
                      </c:pt>
                      <c:pt idx="113">
                        <c:v>33.121399999999994</c:v>
                      </c:pt>
                      <c:pt idx="114">
                        <c:v>33.121399999999994</c:v>
                      </c:pt>
                      <c:pt idx="115">
                        <c:v>33.013800000000003</c:v>
                      </c:pt>
                      <c:pt idx="116">
                        <c:v>33.336699999999993</c:v>
                      </c:pt>
                      <c:pt idx="117">
                        <c:v>33.336699999999993</c:v>
                      </c:pt>
                      <c:pt idx="118">
                        <c:v>33.767300000000006</c:v>
                      </c:pt>
                      <c:pt idx="119">
                        <c:v>33.659599999999998</c:v>
                      </c:pt>
                      <c:pt idx="120">
                        <c:v>33.767300000000006</c:v>
                      </c:pt>
                      <c:pt idx="121">
                        <c:v>33.659599999999998</c:v>
                      </c:pt>
                      <c:pt idx="122">
                        <c:v>34.090199999999996</c:v>
                      </c:pt>
                      <c:pt idx="123">
                        <c:v>33.982500000000002</c:v>
                      </c:pt>
                      <c:pt idx="124">
                        <c:v>33.982500000000002</c:v>
                      </c:pt>
                      <c:pt idx="125">
                        <c:v>34.305400000000006</c:v>
                      </c:pt>
                      <c:pt idx="126">
                        <c:v>34.305400000000006</c:v>
                      </c:pt>
                      <c:pt idx="127">
                        <c:v>34.628399999999999</c:v>
                      </c:pt>
                      <c:pt idx="128">
                        <c:v>34.843599999999995</c:v>
                      </c:pt>
                      <c:pt idx="129">
                        <c:v>34.843599999999995</c:v>
                      </c:pt>
                      <c:pt idx="130">
                        <c:v>35.166600000000003</c:v>
                      </c:pt>
                      <c:pt idx="131">
                        <c:v>35.274199999999993</c:v>
                      </c:pt>
                      <c:pt idx="132">
                        <c:v>35.274199999999993</c:v>
                      </c:pt>
                      <c:pt idx="133">
                        <c:v>35.274199999999993</c:v>
                      </c:pt>
                      <c:pt idx="134">
                        <c:v>35.274199999999993</c:v>
                      </c:pt>
                      <c:pt idx="135">
                        <c:v>35.704700000000003</c:v>
                      </c:pt>
                      <c:pt idx="136">
                        <c:v>35.92</c:v>
                      </c:pt>
                      <c:pt idx="137">
                        <c:v>35.92</c:v>
                      </c:pt>
                      <c:pt idx="138">
                        <c:v>36.135300000000001</c:v>
                      </c:pt>
                      <c:pt idx="139">
                        <c:v>36.242900000000006</c:v>
                      </c:pt>
                      <c:pt idx="140">
                        <c:v>36.242900000000006</c:v>
                      </c:pt>
                      <c:pt idx="141">
                        <c:v>36.565799999999996</c:v>
                      </c:pt>
                      <c:pt idx="142">
                        <c:v>37.103999999999999</c:v>
                      </c:pt>
                      <c:pt idx="143">
                        <c:v>37.642200000000003</c:v>
                      </c:pt>
                      <c:pt idx="144">
                        <c:v>38.287999999999997</c:v>
                      </c:pt>
                      <c:pt idx="145">
                        <c:v>38.933899999999994</c:v>
                      </c:pt>
                      <c:pt idx="146">
                        <c:v>38.933899999999994</c:v>
                      </c:pt>
                      <c:pt idx="147">
                        <c:v>39.149100000000004</c:v>
                      </c:pt>
                      <c:pt idx="148">
                        <c:v>39.795000000000002</c:v>
                      </c:pt>
                      <c:pt idx="149">
                        <c:v>39.795000000000002</c:v>
                      </c:pt>
                      <c:pt idx="150">
                        <c:v>40.117900000000006</c:v>
                      </c:pt>
                      <c:pt idx="151">
                        <c:v>40.548400000000001</c:v>
                      </c:pt>
                      <c:pt idx="152">
                        <c:v>40.225499999999997</c:v>
                      </c:pt>
                      <c:pt idx="153">
                        <c:v>40.656099999999995</c:v>
                      </c:pt>
                      <c:pt idx="154">
                        <c:v>41.301900000000003</c:v>
                      </c:pt>
                      <c:pt idx="155">
                        <c:v>41.517200000000003</c:v>
                      </c:pt>
                      <c:pt idx="156">
                        <c:v>41.517200000000003</c:v>
                      </c:pt>
                      <c:pt idx="157">
                        <c:v>42.162999999999997</c:v>
                      </c:pt>
                      <c:pt idx="158">
                        <c:v>43.024100000000004</c:v>
                      </c:pt>
                      <c:pt idx="159">
                        <c:v>43.777600000000007</c:v>
                      </c:pt>
                      <c:pt idx="160">
                        <c:v>43.562299999999993</c:v>
                      </c:pt>
                      <c:pt idx="161">
                        <c:v>43.669899999999998</c:v>
                      </c:pt>
                      <c:pt idx="162">
                        <c:v>43.992900000000006</c:v>
                      </c:pt>
                      <c:pt idx="163">
                        <c:v>44.100499999999997</c:v>
                      </c:pt>
                      <c:pt idx="164">
                        <c:v>44.208100000000002</c:v>
                      </c:pt>
                      <c:pt idx="165">
                        <c:v>44.853999999999999</c:v>
                      </c:pt>
                      <c:pt idx="166">
                        <c:v>44.853999999999999</c:v>
                      </c:pt>
                      <c:pt idx="167">
                        <c:v>44.746300000000005</c:v>
                      </c:pt>
                      <c:pt idx="168">
                        <c:v>45.284499999999994</c:v>
                      </c:pt>
                      <c:pt idx="169">
                        <c:v>46.145600000000002</c:v>
                      </c:pt>
                      <c:pt idx="170">
                        <c:v>47.652500000000003</c:v>
                      </c:pt>
                      <c:pt idx="171">
                        <c:v>48.513599999999997</c:v>
                      </c:pt>
                      <c:pt idx="172">
                        <c:v>48.513599999999997</c:v>
                      </c:pt>
                      <c:pt idx="173">
                        <c:v>48.190700000000007</c:v>
                      </c:pt>
                      <c:pt idx="174">
                        <c:v>47.867800000000003</c:v>
                      </c:pt>
                      <c:pt idx="175">
                        <c:v>48.190700000000007</c:v>
                      </c:pt>
                      <c:pt idx="176">
                        <c:v>48.190700000000007</c:v>
                      </c:pt>
                      <c:pt idx="177">
                        <c:v>48.298400000000001</c:v>
                      </c:pt>
                      <c:pt idx="178">
                        <c:v>48.190700000000007</c:v>
                      </c:pt>
                      <c:pt idx="179">
                        <c:v>48.298400000000001</c:v>
                      </c:pt>
                      <c:pt idx="180">
                        <c:v>48.406000000000006</c:v>
                      </c:pt>
                      <c:pt idx="181">
                        <c:v>48.944199999999995</c:v>
                      </c:pt>
                      <c:pt idx="182">
                        <c:v>49.59</c:v>
                      </c:pt>
                      <c:pt idx="183">
                        <c:v>49.697599999999994</c:v>
                      </c:pt>
                      <c:pt idx="184">
                        <c:v>51.312200000000004</c:v>
                      </c:pt>
                      <c:pt idx="185">
                        <c:v>51.850399999999993</c:v>
                      </c:pt>
                      <c:pt idx="186">
                        <c:v>51.850399999999993</c:v>
                      </c:pt>
                      <c:pt idx="187">
                        <c:v>53.249700000000004</c:v>
                      </c:pt>
                      <c:pt idx="188">
                        <c:v>53.895499999999998</c:v>
                      </c:pt>
                      <c:pt idx="189">
                        <c:v>54.003200000000007</c:v>
                      </c:pt>
                      <c:pt idx="190">
                        <c:v>54.649000000000001</c:v>
                      </c:pt>
                      <c:pt idx="191">
                        <c:v>55.294799999999995</c:v>
                      </c:pt>
                      <c:pt idx="192">
                        <c:v>55.510099999999994</c:v>
                      </c:pt>
                      <c:pt idx="193">
                        <c:v>55.617699999999999</c:v>
                      </c:pt>
                      <c:pt idx="194">
                        <c:v>56.801699999999997</c:v>
                      </c:pt>
                      <c:pt idx="195">
                        <c:v>56.694100000000006</c:v>
                      </c:pt>
                      <c:pt idx="196">
                        <c:v>56.694100000000006</c:v>
                      </c:pt>
                      <c:pt idx="197">
                        <c:v>57.016999999999996</c:v>
                      </c:pt>
                      <c:pt idx="198">
                        <c:v>57.232299999999995</c:v>
                      </c:pt>
                      <c:pt idx="199">
                        <c:v>57.447599999999994</c:v>
                      </c:pt>
                      <c:pt idx="200">
                        <c:v>57.447599999999994</c:v>
                      </c:pt>
                      <c:pt idx="201">
                        <c:v>57.770499999999998</c:v>
                      </c:pt>
                      <c:pt idx="202">
                        <c:v>57.878100000000003</c:v>
                      </c:pt>
                      <c:pt idx="203">
                        <c:v>58.416300000000007</c:v>
                      </c:pt>
                      <c:pt idx="204">
                        <c:v>59.062100000000001</c:v>
                      </c:pt>
                      <c:pt idx="205">
                        <c:v>58.954499999999996</c:v>
                      </c:pt>
                      <c:pt idx="206">
                        <c:v>58.954499999999996</c:v>
                      </c:pt>
                      <c:pt idx="207">
                        <c:v>59.600300000000004</c:v>
                      </c:pt>
                      <c:pt idx="208">
                        <c:v>59.169799999999995</c:v>
                      </c:pt>
                      <c:pt idx="209">
                        <c:v>60.246099999999998</c:v>
                      </c:pt>
                      <c:pt idx="210">
                        <c:v>60.353800000000007</c:v>
                      </c:pt>
                      <c:pt idx="211">
                        <c:v>61.322500000000005</c:v>
                      </c:pt>
                      <c:pt idx="212">
                        <c:v>61.753100000000003</c:v>
                      </c:pt>
                      <c:pt idx="213">
                        <c:v>62.075999999999993</c:v>
                      </c:pt>
                      <c:pt idx="214">
                        <c:v>62.183599999999998</c:v>
                      </c:pt>
                      <c:pt idx="215">
                        <c:v>63.044700000000006</c:v>
                      </c:pt>
                      <c:pt idx="216">
                        <c:v>64.013499999999993</c:v>
                      </c:pt>
                      <c:pt idx="217">
                        <c:v>64.766899999999993</c:v>
                      </c:pt>
                      <c:pt idx="218">
                        <c:v>64.766899999999993</c:v>
                      </c:pt>
                      <c:pt idx="219">
                        <c:v>64.659300000000002</c:v>
                      </c:pt>
                      <c:pt idx="220">
                        <c:v>65.520399999999995</c:v>
                      </c:pt>
                      <c:pt idx="221">
                        <c:v>65.735699999999994</c:v>
                      </c:pt>
                      <c:pt idx="222">
                        <c:v>66.166200000000003</c:v>
                      </c:pt>
                      <c:pt idx="223">
                        <c:v>66.166200000000003</c:v>
                      </c:pt>
                      <c:pt idx="224">
                        <c:v>66.489099999999993</c:v>
                      </c:pt>
                      <c:pt idx="225">
                        <c:v>65.843299999999999</c:v>
                      </c:pt>
                      <c:pt idx="226">
                        <c:v>66.812100000000001</c:v>
                      </c:pt>
                      <c:pt idx="227">
                        <c:v>67.027299999999997</c:v>
                      </c:pt>
                      <c:pt idx="228">
                        <c:v>67.027299999999997</c:v>
                      </c:pt>
                      <c:pt idx="229">
                        <c:v>67.88839999999999</c:v>
                      </c:pt>
                      <c:pt idx="230">
                        <c:v>68.319000000000003</c:v>
                      </c:pt>
                      <c:pt idx="231">
                        <c:v>68.964799999999997</c:v>
                      </c:pt>
                      <c:pt idx="232">
                        <c:v>69.180099999999996</c:v>
                      </c:pt>
                      <c:pt idx="233">
                        <c:v>69.395399999999995</c:v>
                      </c:pt>
                      <c:pt idx="234">
                        <c:v>69.82589999999999</c:v>
                      </c:pt>
                      <c:pt idx="235">
                        <c:v>71.870999999999995</c:v>
                      </c:pt>
                      <c:pt idx="236">
                        <c:v>74.023799999999994</c:v>
                      </c:pt>
                      <c:pt idx="237">
                        <c:v>74.992499999999993</c:v>
                      </c:pt>
                      <c:pt idx="238">
                        <c:v>74.992499999999993</c:v>
                      </c:pt>
                      <c:pt idx="239">
                        <c:v>76.499399999999994</c:v>
                      </c:pt>
                      <c:pt idx="240">
                        <c:v>77.037599999999998</c:v>
                      </c:pt>
                      <c:pt idx="241">
                        <c:v>76.391800000000003</c:v>
                      </c:pt>
                      <c:pt idx="242">
                        <c:v>75.423099999999991</c:v>
                      </c:pt>
                      <c:pt idx="243">
                        <c:v>75.100200000000001</c:v>
                      </c:pt>
                      <c:pt idx="244">
                        <c:v>74.992499999999993</c:v>
                      </c:pt>
                      <c:pt idx="245">
                        <c:v>74.346699999999998</c:v>
                      </c:pt>
                      <c:pt idx="246">
                        <c:v>73.9161</c:v>
                      </c:pt>
                      <c:pt idx="247">
                        <c:v>74.023799999999994</c:v>
                      </c:pt>
                      <c:pt idx="248">
                        <c:v>74.023799999999994</c:v>
                      </c:pt>
                      <c:pt idx="249">
                        <c:v>74.131399999999999</c:v>
                      </c:pt>
                      <c:pt idx="250">
                        <c:v>74.992499999999993</c:v>
                      </c:pt>
                      <c:pt idx="251">
                        <c:v>75.315399999999997</c:v>
                      </c:pt>
                      <c:pt idx="252">
                        <c:v>75.961199999999991</c:v>
                      </c:pt>
                      <c:pt idx="253">
                        <c:v>75.961199999999991</c:v>
                      </c:pt>
                      <c:pt idx="254">
                        <c:v>77.360500000000002</c:v>
                      </c:pt>
                      <c:pt idx="255">
                        <c:v>78.652199999999993</c:v>
                      </c:pt>
                      <c:pt idx="256">
                        <c:v>80.05149999999999</c:v>
                      </c:pt>
                      <c:pt idx="257">
                        <c:v>80.804900000000004</c:v>
                      </c:pt>
                      <c:pt idx="258">
                        <c:v>80.804900000000004</c:v>
                      </c:pt>
                      <c:pt idx="259">
                        <c:v>81.665999999999997</c:v>
                      </c:pt>
                      <c:pt idx="260">
                        <c:v>82.742400000000004</c:v>
                      </c:pt>
                      <c:pt idx="261">
                        <c:v>83.926400000000001</c:v>
                      </c:pt>
                      <c:pt idx="262">
                        <c:v>84.787599999999998</c:v>
                      </c:pt>
                      <c:pt idx="263">
                        <c:v>85.863900000000001</c:v>
                      </c:pt>
                      <c:pt idx="264">
                        <c:v>85.971599999999995</c:v>
                      </c:pt>
                      <c:pt idx="265">
                        <c:v>86.617400000000004</c:v>
                      </c:pt>
                      <c:pt idx="266">
                        <c:v>87.586100000000002</c:v>
                      </c:pt>
                      <c:pt idx="267">
                        <c:v>87.801400000000001</c:v>
                      </c:pt>
                      <c:pt idx="268">
                        <c:v>87.801400000000001</c:v>
                      </c:pt>
                      <c:pt idx="269">
                        <c:v>88.124299999999991</c:v>
                      </c:pt>
                      <c:pt idx="270">
                        <c:v>88.985399999999998</c:v>
                      </c:pt>
                      <c:pt idx="271">
                        <c:v>89.631299999999996</c:v>
                      </c:pt>
                      <c:pt idx="272">
                        <c:v>90.492400000000004</c:v>
                      </c:pt>
                      <c:pt idx="273">
                        <c:v>90.922899999999998</c:v>
                      </c:pt>
                      <c:pt idx="274">
                        <c:v>91.138199999999998</c:v>
                      </c:pt>
                      <c:pt idx="275">
                        <c:v>91.783999999999992</c:v>
                      </c:pt>
                      <c:pt idx="276">
                        <c:v>92.75269999999999</c:v>
                      </c:pt>
                      <c:pt idx="277">
                        <c:v>93.183300000000003</c:v>
                      </c:pt>
                      <c:pt idx="278">
                        <c:v>93.183300000000003</c:v>
                      </c:pt>
                      <c:pt idx="279">
                        <c:v>93.398600000000002</c:v>
                      </c:pt>
                      <c:pt idx="280">
                        <c:v>93.506199999999993</c:v>
                      </c:pt>
                      <c:pt idx="281">
                        <c:v>93.290899999999993</c:v>
                      </c:pt>
                      <c:pt idx="282">
                        <c:v>93.506199999999993</c:v>
                      </c:pt>
                      <c:pt idx="283">
                        <c:v>93.936799999999991</c:v>
                      </c:pt>
                      <c:pt idx="284">
                        <c:v>94.474899999999991</c:v>
                      </c:pt>
                      <c:pt idx="285">
                        <c:v>95.013099999999994</c:v>
                      </c:pt>
                      <c:pt idx="286">
                        <c:v>95.228399999999993</c:v>
                      </c:pt>
                      <c:pt idx="287">
                        <c:v>95.874200000000002</c:v>
                      </c:pt>
                      <c:pt idx="288">
                        <c:v>95.874200000000002</c:v>
                      </c:pt>
                      <c:pt idx="289">
                        <c:v>96.520099999999999</c:v>
                      </c:pt>
                      <c:pt idx="290">
                        <c:v>97.488799999999998</c:v>
                      </c:pt>
                      <c:pt idx="291">
                        <c:v>98.349899999999991</c:v>
                      </c:pt>
                      <c:pt idx="292">
                        <c:v>98.995699999999999</c:v>
                      </c:pt>
                      <c:pt idx="293">
                        <c:v>99.318600000000004</c:v>
                      </c:pt>
                      <c:pt idx="294">
                        <c:v>99.103399999999993</c:v>
                      </c:pt>
                      <c:pt idx="295">
                        <c:v>99.641499999999994</c:v>
                      </c:pt>
                      <c:pt idx="296">
                        <c:v>100.395</c:v>
                      </c:pt>
                      <c:pt idx="297">
                        <c:v>101.79429999999999</c:v>
                      </c:pt>
                      <c:pt idx="298">
                        <c:v>102.6554</c:v>
                      </c:pt>
                      <c:pt idx="299">
                        <c:v>103.73179999999999</c:v>
                      </c:pt>
                      <c:pt idx="300">
                        <c:v>103.73179999999999</c:v>
                      </c:pt>
                      <c:pt idx="301">
                        <c:v>104.70049999999999</c:v>
                      </c:pt>
                      <c:pt idx="302">
                        <c:v>106.42269999999999</c:v>
                      </c:pt>
                      <c:pt idx="303">
                        <c:v>109.2213</c:v>
                      </c:pt>
                      <c:pt idx="304">
                        <c:v>112.01989999999999</c:v>
                      </c:pt>
                      <c:pt idx="305">
                        <c:v>113.52679999999999</c:v>
                      </c:pt>
                      <c:pt idx="306">
                        <c:v>113.4192</c:v>
                      </c:pt>
                      <c:pt idx="307">
                        <c:v>112.98859999999999</c:v>
                      </c:pt>
                      <c:pt idx="308">
                        <c:v>112.1275</c:v>
                      </c:pt>
                      <c:pt idx="309">
                        <c:v>112.5581</c:v>
                      </c:pt>
                      <c:pt idx="310">
                        <c:v>112.5581</c:v>
                      </c:pt>
                      <c:pt idx="311">
                        <c:v>114.3879</c:v>
                      </c:pt>
                      <c:pt idx="312">
                        <c:v>115.14139999999999</c:v>
                      </c:pt>
                      <c:pt idx="313">
                        <c:v>115.14139999999999</c:v>
                      </c:pt>
                      <c:pt idx="314">
                        <c:v>115.14139999999999</c:v>
                      </c:pt>
                      <c:pt idx="315">
                        <c:v>115.3567</c:v>
                      </c:pt>
                      <c:pt idx="316">
                        <c:v>115.5719</c:v>
                      </c:pt>
                      <c:pt idx="317">
                        <c:v>116.0025</c:v>
                      </c:pt>
                      <c:pt idx="318">
                        <c:v>116.4331</c:v>
                      </c:pt>
                      <c:pt idx="319">
                        <c:v>117.1865</c:v>
                      </c:pt>
                      <c:pt idx="320">
                        <c:v>117.1865</c:v>
                      </c:pt>
                      <c:pt idx="321">
                        <c:v>118.0476</c:v>
                      </c:pt>
                      <c:pt idx="322">
                        <c:v>118.37049999999999</c:v>
                      </c:pt>
                      <c:pt idx="323">
                        <c:v>118.9087</c:v>
                      </c:pt>
                      <c:pt idx="324">
                        <c:v>119.7698</c:v>
                      </c:pt>
                      <c:pt idx="325">
                        <c:v>120.6309</c:v>
                      </c:pt>
                      <c:pt idx="326">
                        <c:v>121.1691</c:v>
                      </c:pt>
                      <c:pt idx="327">
                        <c:v>122.03019999999999</c:v>
                      </c:pt>
                      <c:pt idx="328">
                        <c:v>124.0753</c:v>
                      </c:pt>
                      <c:pt idx="329">
                        <c:v>124.5059</c:v>
                      </c:pt>
                      <c:pt idx="330">
                        <c:v>124.5059</c:v>
                      </c:pt>
                      <c:pt idx="331">
                        <c:v>125.4746</c:v>
                      </c:pt>
                      <c:pt idx="332">
                        <c:v>125.90519999999999</c:v>
                      </c:pt>
                      <c:pt idx="333">
                        <c:v>126.9816</c:v>
                      </c:pt>
                      <c:pt idx="334">
                        <c:v>129.4572</c:v>
                      </c:pt>
                      <c:pt idx="335">
                        <c:v>127.5198</c:v>
                      </c:pt>
                      <c:pt idx="336">
                        <c:v>127.84269999999999</c:v>
                      </c:pt>
                      <c:pt idx="337">
                        <c:v>129.34960000000001</c:v>
                      </c:pt>
                      <c:pt idx="338">
                        <c:v>129.99539999999999</c:v>
                      </c:pt>
                      <c:pt idx="339">
                        <c:v>131.0718</c:v>
                      </c:pt>
                      <c:pt idx="340">
                        <c:v>131.0718</c:v>
                      </c:pt>
                      <c:pt idx="341">
                        <c:v>132.47110000000001</c:v>
                      </c:pt>
                      <c:pt idx="342">
                        <c:v>133.11689999999999</c:v>
                      </c:pt>
                      <c:pt idx="343">
                        <c:v>133.6551</c:v>
                      </c:pt>
                      <c:pt idx="344">
                        <c:v>135.16200000000001</c:v>
                      </c:pt>
                      <c:pt idx="345">
                        <c:v>135.91550000000001</c:v>
                      </c:pt>
                      <c:pt idx="346">
                        <c:v>135.5926</c:v>
                      </c:pt>
                      <c:pt idx="347">
                        <c:v>136.56129999999999</c:v>
                      </c:pt>
                      <c:pt idx="348">
                        <c:v>138.06829999999999</c:v>
                      </c:pt>
                      <c:pt idx="349">
                        <c:v>138.82169999999999</c:v>
                      </c:pt>
                      <c:pt idx="350">
                        <c:v>138.82169999999999</c:v>
                      </c:pt>
                      <c:pt idx="351">
                        <c:v>139.1446</c:v>
                      </c:pt>
                      <c:pt idx="352">
                        <c:v>140.221</c:v>
                      </c:pt>
                      <c:pt idx="353">
                        <c:v>140.54390000000001</c:v>
                      </c:pt>
                      <c:pt idx="354">
                        <c:v>140.54390000000001</c:v>
                      </c:pt>
                      <c:pt idx="355">
                        <c:v>143.88069999999999</c:v>
                      </c:pt>
                      <c:pt idx="356">
                        <c:v>144.9571</c:v>
                      </c:pt>
                      <c:pt idx="357">
                        <c:v>146.24869999999999</c:v>
                      </c:pt>
                      <c:pt idx="358">
                        <c:v>147.2175</c:v>
                      </c:pt>
                      <c:pt idx="359">
                        <c:v>149.80080000000001</c:v>
                      </c:pt>
                      <c:pt idx="360">
                        <c:v>149.80080000000001</c:v>
                      </c:pt>
                      <c:pt idx="361">
                        <c:v>151.63059999999999</c:v>
                      </c:pt>
                      <c:pt idx="362">
                        <c:v>152.38409999999999</c:v>
                      </c:pt>
                      <c:pt idx="363">
                        <c:v>153.67570000000001</c:v>
                      </c:pt>
                      <c:pt idx="364">
                        <c:v>154.2139</c:v>
                      </c:pt>
                      <c:pt idx="365">
                        <c:v>155.50559999999999</c:v>
                      </c:pt>
                      <c:pt idx="366">
                        <c:v>155.82849999999999</c:v>
                      </c:pt>
                      <c:pt idx="367">
                        <c:v>154.8597</c:v>
                      </c:pt>
                      <c:pt idx="368">
                        <c:v>155.2903</c:v>
                      </c:pt>
                      <c:pt idx="369">
                        <c:v>155.07499999999999</c:v>
                      </c:pt>
                      <c:pt idx="370">
                        <c:v>156.25899999999999</c:v>
                      </c:pt>
                      <c:pt idx="371">
                        <c:v>156.58189999999999</c:v>
                      </c:pt>
                      <c:pt idx="372">
                        <c:v>156.58189999999999</c:v>
                      </c:pt>
                      <c:pt idx="373">
                        <c:v>157.6583</c:v>
                      </c:pt>
                      <c:pt idx="374">
                        <c:v>157.33539999999999</c:v>
                      </c:pt>
                      <c:pt idx="375">
                        <c:v>157.01249999999999</c:v>
                      </c:pt>
                      <c:pt idx="376">
                        <c:v>156.7972</c:v>
                      </c:pt>
                      <c:pt idx="377">
                        <c:v>156.1514</c:v>
                      </c:pt>
                      <c:pt idx="378">
                        <c:v>154.8597</c:v>
                      </c:pt>
                      <c:pt idx="379">
                        <c:v>154.9674</c:v>
                      </c:pt>
                      <c:pt idx="380">
                        <c:v>156.4743</c:v>
                      </c:pt>
                      <c:pt idx="381">
                        <c:v>156.68959999999998</c:v>
                      </c:pt>
                      <c:pt idx="382">
                        <c:v>156.68959999999998</c:v>
                      </c:pt>
                      <c:pt idx="383">
                        <c:v>156.36670000000001</c:v>
                      </c:pt>
                      <c:pt idx="384">
                        <c:v>158.84229999999999</c:v>
                      </c:pt>
                      <c:pt idx="385">
                        <c:v>159.5958</c:v>
                      </c:pt>
                      <c:pt idx="386">
                        <c:v>159.05760000000001</c:v>
                      </c:pt>
                      <c:pt idx="387">
                        <c:v>158.19649999999999</c:v>
                      </c:pt>
                      <c:pt idx="388">
                        <c:v>157.6583</c:v>
                      </c:pt>
                      <c:pt idx="389">
                        <c:v>158.30410000000001</c:v>
                      </c:pt>
                      <c:pt idx="390">
                        <c:v>158.30410000000001</c:v>
                      </c:pt>
                      <c:pt idx="391">
                        <c:v>157.9812</c:v>
                      </c:pt>
                      <c:pt idx="392">
                        <c:v>157.9812</c:v>
                      </c:pt>
                      <c:pt idx="393">
                        <c:v>158.4118</c:v>
                      </c:pt>
                      <c:pt idx="394">
                        <c:v>159.27289999999999</c:v>
                      </c:pt>
                      <c:pt idx="395">
                        <c:v>161.1027</c:v>
                      </c:pt>
                      <c:pt idx="396">
                        <c:v>162.50200000000001</c:v>
                      </c:pt>
                      <c:pt idx="397">
                        <c:v>164.65479999999999</c:v>
                      </c:pt>
                      <c:pt idx="398">
                        <c:v>165.7311</c:v>
                      </c:pt>
                      <c:pt idx="399">
                        <c:v>166.69989999999999</c:v>
                      </c:pt>
                      <c:pt idx="400">
                        <c:v>169.1756</c:v>
                      </c:pt>
                      <c:pt idx="401">
                        <c:v>169.929</c:v>
                      </c:pt>
                      <c:pt idx="402">
                        <c:v>169.929</c:v>
                      </c:pt>
                      <c:pt idx="403">
                        <c:v>170.7901</c:v>
                      </c:pt>
                      <c:pt idx="404">
                        <c:v>171.65119999999999</c:v>
                      </c:pt>
                      <c:pt idx="405">
                        <c:v>173.26579999999998</c:v>
                      </c:pt>
                      <c:pt idx="406">
                        <c:v>173.91159999999999</c:v>
                      </c:pt>
                      <c:pt idx="407">
                        <c:v>174.34219999999999</c:v>
                      </c:pt>
                      <c:pt idx="408">
                        <c:v>174.88030000000001</c:v>
                      </c:pt>
                      <c:pt idx="409">
                        <c:v>175.09559999999999</c:v>
                      </c:pt>
                      <c:pt idx="410">
                        <c:v>175.63380000000001</c:v>
                      </c:pt>
                      <c:pt idx="411">
                        <c:v>175.52619999999999</c:v>
                      </c:pt>
                      <c:pt idx="412">
                        <c:v>175.52619999999999</c:v>
                      </c:pt>
                      <c:pt idx="413">
                        <c:v>177.14070000000001</c:v>
                      </c:pt>
                      <c:pt idx="414">
                        <c:v>176.4949</c:v>
                      </c:pt>
                      <c:pt idx="415">
                        <c:v>176.9255</c:v>
                      </c:pt>
                      <c:pt idx="416">
                        <c:v>177.6789</c:v>
                      </c:pt>
                      <c:pt idx="417">
                        <c:v>178.8629</c:v>
                      </c:pt>
                      <c:pt idx="418">
                        <c:v>179.40119999999999</c:v>
                      </c:pt>
                      <c:pt idx="419">
                        <c:v>179.6164</c:v>
                      </c:pt>
                      <c:pt idx="420">
                        <c:v>180.58519999999999</c:v>
                      </c:pt>
                      <c:pt idx="421">
                        <c:v>180.047</c:v>
                      </c:pt>
                      <c:pt idx="422">
                        <c:v>180.047</c:v>
                      </c:pt>
                      <c:pt idx="423">
                        <c:v>182.19970000000001</c:v>
                      </c:pt>
                      <c:pt idx="424">
                        <c:v>182.7379</c:v>
                      </c:pt>
                      <c:pt idx="425">
                        <c:v>183.27609999999999</c:v>
                      </c:pt>
                      <c:pt idx="426">
                        <c:v>184.13720000000001</c:v>
                      </c:pt>
                      <c:pt idx="427">
                        <c:v>184.02959999999999</c:v>
                      </c:pt>
                      <c:pt idx="428">
                        <c:v>184.89070000000001</c:v>
                      </c:pt>
                      <c:pt idx="429">
                        <c:v>186.5052</c:v>
                      </c:pt>
                      <c:pt idx="430">
                        <c:v>189.51910000000001</c:v>
                      </c:pt>
                      <c:pt idx="431">
                        <c:v>191.1337</c:v>
                      </c:pt>
                      <c:pt idx="432">
                        <c:v>191.1337</c:v>
                      </c:pt>
                      <c:pt idx="433">
                        <c:v>191.8871</c:v>
                      </c:pt>
                      <c:pt idx="434">
                        <c:v>192.96350000000001</c:v>
                      </c:pt>
                      <c:pt idx="435">
                        <c:v>194.2552</c:v>
                      </c:pt>
                      <c:pt idx="436">
                        <c:v>195.0086</c:v>
                      </c:pt>
                      <c:pt idx="437">
                        <c:v>196.5155</c:v>
                      </c:pt>
                      <c:pt idx="438">
                        <c:v>199.96</c:v>
                      </c:pt>
                      <c:pt idx="439">
                        <c:v>205.01900000000001</c:v>
                      </c:pt>
                      <c:pt idx="440">
                        <c:v>212.98409999999998</c:v>
                      </c:pt>
                      <c:pt idx="441">
                        <c:v>212.87649999999999</c:v>
                      </c:pt>
                      <c:pt idx="442">
                        <c:v>212.87649999999999</c:v>
                      </c:pt>
                      <c:pt idx="443">
                        <c:v>212.12299999999999</c:v>
                      </c:pt>
                      <c:pt idx="444">
                        <c:v>211.80009999999999</c:v>
                      </c:pt>
                      <c:pt idx="445">
                        <c:v>209.00149999999999</c:v>
                      </c:pt>
                      <c:pt idx="446">
                        <c:v>206.74119999999999</c:v>
                      </c:pt>
                      <c:pt idx="447">
                        <c:v>204.48079999999999</c:v>
                      </c:pt>
                      <c:pt idx="448">
                        <c:v>203.72729999999999</c:v>
                      </c:pt>
                      <c:pt idx="449">
                        <c:v>203.8349</c:v>
                      </c:pt>
                      <c:pt idx="450">
                        <c:v>205.01900000000001</c:v>
                      </c:pt>
                      <c:pt idx="451">
                        <c:v>207.387</c:v>
                      </c:pt>
                      <c:pt idx="452">
                        <c:v>207.387</c:v>
                      </c:pt>
                      <c:pt idx="453">
                        <c:v>209.43209999999999</c:v>
                      </c:pt>
                      <c:pt idx="454">
                        <c:v>211.47720000000001</c:v>
                      </c:pt>
                      <c:pt idx="455">
                        <c:v>213.1994</c:v>
                      </c:pt>
                      <c:pt idx="456">
                        <c:v>214.38339999999999</c:v>
                      </c:pt>
                      <c:pt idx="457">
                        <c:v>213.9529</c:v>
                      </c:pt>
                      <c:pt idx="458">
                        <c:v>215.24449999999999</c:v>
                      </c:pt>
                      <c:pt idx="459">
                        <c:v>214.2758</c:v>
                      </c:pt>
                      <c:pt idx="460">
                        <c:v>214.92159999999998</c:v>
                      </c:pt>
                      <c:pt idx="461">
                        <c:v>213.63</c:v>
                      </c:pt>
                      <c:pt idx="462">
                        <c:v>213.63</c:v>
                      </c:pt>
                      <c:pt idx="463">
                        <c:v>214.16819999999998</c:v>
                      </c:pt>
                      <c:pt idx="464">
                        <c:v>215.24449999999999</c:v>
                      </c:pt>
                      <c:pt idx="465">
                        <c:v>216.32089999999999</c:v>
                      </c:pt>
                      <c:pt idx="466">
                        <c:v>217.0744</c:v>
                      </c:pt>
                      <c:pt idx="467">
                        <c:v>218.9042</c:v>
                      </c:pt>
                      <c:pt idx="468">
                        <c:v>220.5188</c:v>
                      </c:pt>
                      <c:pt idx="469">
                        <c:v>221.16460000000001</c:v>
                      </c:pt>
                      <c:pt idx="470">
                        <c:v>220.8417</c:v>
                      </c:pt>
                      <c:pt idx="471">
                        <c:v>221.05699999999999</c:v>
                      </c:pt>
                      <c:pt idx="472">
                        <c:v>221.16460000000001</c:v>
                      </c:pt>
                      <c:pt idx="473">
                        <c:v>222.24099999999999</c:v>
                      </c:pt>
                      <c:pt idx="474">
                        <c:v>222.24099999999999</c:v>
                      </c:pt>
                      <c:pt idx="475">
                        <c:v>222.4563</c:v>
                      </c:pt>
                      <c:pt idx="476">
                        <c:v>222.24099999999999</c:v>
                      </c:pt>
                      <c:pt idx="477">
                        <c:v>222.13339999999999</c:v>
                      </c:pt>
                      <c:pt idx="478">
                        <c:v>222.24099999999999</c:v>
                      </c:pt>
                      <c:pt idx="479">
                        <c:v>223.10210000000001</c:v>
                      </c:pt>
                      <c:pt idx="480">
                        <c:v>221.91810000000001</c:v>
                      </c:pt>
                      <c:pt idx="481">
                        <c:v>222.99449999999999</c:v>
                      </c:pt>
                      <c:pt idx="482">
                        <c:v>224.07089999999999</c:v>
                      </c:pt>
                      <c:pt idx="483">
                        <c:v>224.2861</c:v>
                      </c:pt>
                      <c:pt idx="484">
                        <c:v>224.2861</c:v>
                      </c:pt>
                      <c:pt idx="485">
                        <c:v>224.7167</c:v>
                      </c:pt>
                      <c:pt idx="486">
                        <c:v>227.4076</c:v>
                      </c:pt>
                      <c:pt idx="487">
                        <c:v>227.4076</c:v>
                      </c:pt>
                      <c:pt idx="488">
                        <c:v>227.73050000000001</c:v>
                      </c:pt>
                      <c:pt idx="489">
                        <c:v>228.37639999999999</c:v>
                      </c:pt>
                      <c:pt idx="490">
                        <c:v>231.17490000000001</c:v>
                      </c:pt>
                      <c:pt idx="491">
                        <c:v>230.31379999999999</c:v>
                      </c:pt>
                      <c:pt idx="492">
                        <c:v>232.25129999999999</c:v>
                      </c:pt>
                      <c:pt idx="493">
                        <c:v>232.4666</c:v>
                      </c:pt>
                      <c:pt idx="494">
                        <c:v>232.4666</c:v>
                      </c:pt>
                      <c:pt idx="495">
                        <c:v>234.61939999999998</c:v>
                      </c:pt>
                      <c:pt idx="496">
                        <c:v>233.00479999999999</c:v>
                      </c:pt>
                      <c:pt idx="497">
                        <c:v>233.00479999999999</c:v>
                      </c:pt>
                      <c:pt idx="498">
                        <c:v>235.1575</c:v>
                      </c:pt>
                      <c:pt idx="499">
                        <c:v>235.1575</c:v>
                      </c:pt>
                      <c:pt idx="500">
                        <c:v>237.4179</c:v>
                      </c:pt>
                      <c:pt idx="501">
                        <c:v>240.00119999999998</c:v>
                      </c:pt>
                      <c:pt idx="502">
                        <c:v>240.43180000000001</c:v>
                      </c:pt>
                      <c:pt idx="503">
                        <c:v>242.69219999999999</c:v>
                      </c:pt>
                      <c:pt idx="504">
                        <c:v>250.76499999999999</c:v>
                      </c:pt>
                      <c:pt idx="505">
                        <c:v>253.34829999999999</c:v>
                      </c:pt>
                      <c:pt idx="506">
                        <c:v>253.34829999999999</c:v>
                      </c:pt>
                      <c:pt idx="507">
                        <c:v>258.29970000000003</c:v>
                      </c:pt>
                      <c:pt idx="508">
                        <c:v>260.56010000000003</c:v>
                      </c:pt>
                      <c:pt idx="509">
                        <c:v>262.92810000000003</c:v>
                      </c:pt>
                      <c:pt idx="510">
                        <c:v>265.08080000000001</c:v>
                      </c:pt>
                      <c:pt idx="511">
                        <c:v>266.0496</c:v>
                      </c:pt>
                      <c:pt idx="512">
                        <c:v>265.94190000000003</c:v>
                      </c:pt>
                      <c:pt idx="513">
                        <c:v>264.75790000000001</c:v>
                      </c:pt>
                      <c:pt idx="514">
                        <c:v>264.97320000000002</c:v>
                      </c:pt>
                      <c:pt idx="515">
                        <c:v>268.20230000000004</c:v>
                      </c:pt>
                      <c:pt idx="516">
                        <c:v>268.20230000000004</c:v>
                      </c:pt>
                      <c:pt idx="517">
                        <c:v>268.09470000000005</c:v>
                      </c:pt>
                      <c:pt idx="518">
                        <c:v>268.84820000000002</c:v>
                      </c:pt>
                      <c:pt idx="519">
                        <c:v>271.10860000000002</c:v>
                      </c:pt>
                      <c:pt idx="520">
                        <c:v>273.26130000000001</c:v>
                      </c:pt>
                      <c:pt idx="521">
                        <c:v>272.6155</c:v>
                      </c:pt>
                      <c:pt idx="522">
                        <c:v>276.59810000000004</c:v>
                      </c:pt>
                      <c:pt idx="523">
                        <c:v>275.95230000000004</c:v>
                      </c:pt>
                      <c:pt idx="524">
                        <c:v>280.04250000000002</c:v>
                      </c:pt>
                      <c:pt idx="525">
                        <c:v>280.25780000000003</c:v>
                      </c:pt>
                      <c:pt idx="526">
                        <c:v>280.25780000000003</c:v>
                      </c:pt>
                      <c:pt idx="527">
                        <c:v>282.51820000000004</c:v>
                      </c:pt>
                      <c:pt idx="528">
                        <c:v>283.05630000000002</c:v>
                      </c:pt>
                      <c:pt idx="529">
                        <c:v>285.3168</c:v>
                      </c:pt>
                      <c:pt idx="530">
                        <c:v>284.02510000000001</c:v>
                      </c:pt>
                      <c:pt idx="531">
                        <c:v>283.05630000000002</c:v>
                      </c:pt>
                      <c:pt idx="532">
                        <c:v>284.34800000000001</c:v>
                      </c:pt>
                      <c:pt idx="533">
                        <c:v>282.73340000000002</c:v>
                      </c:pt>
                      <c:pt idx="534">
                        <c:v>284.45570000000004</c:v>
                      </c:pt>
                      <c:pt idx="535">
                        <c:v>284.88620000000003</c:v>
                      </c:pt>
                      <c:pt idx="536">
                        <c:v>284.88620000000003</c:v>
                      </c:pt>
                      <c:pt idx="537">
                        <c:v>285.10150000000004</c:v>
                      </c:pt>
                      <c:pt idx="538">
                        <c:v>287.03900000000004</c:v>
                      </c:pt>
                      <c:pt idx="539">
                        <c:v>285.53200000000004</c:v>
                      </c:pt>
                      <c:pt idx="540">
                        <c:v>290.2681</c:v>
                      </c:pt>
                      <c:pt idx="541">
                        <c:v>291.45210000000003</c:v>
                      </c:pt>
                      <c:pt idx="542">
                        <c:v>292.85140000000001</c:v>
                      </c:pt>
                      <c:pt idx="543">
                        <c:v>294.25070000000005</c:v>
                      </c:pt>
                      <c:pt idx="544">
                        <c:v>297.26460000000003</c:v>
                      </c:pt>
                      <c:pt idx="545">
                        <c:v>297.80270000000002</c:v>
                      </c:pt>
                      <c:pt idx="546">
                        <c:v>297.80270000000002</c:v>
                      </c:pt>
                      <c:pt idx="547">
                        <c:v>298.4486</c:v>
                      </c:pt>
                      <c:pt idx="548">
                        <c:v>299.52500000000003</c:v>
                      </c:pt>
                      <c:pt idx="549">
                        <c:v>299.63260000000002</c:v>
                      </c:pt>
                      <c:pt idx="550">
                        <c:v>302.21590000000003</c:v>
                      </c:pt>
                      <c:pt idx="551">
                        <c:v>304.04570000000001</c:v>
                      </c:pt>
                      <c:pt idx="552">
                        <c:v>302.32350000000002</c:v>
                      </c:pt>
                      <c:pt idx="553">
                        <c:v>303.72280000000001</c:v>
                      </c:pt>
                      <c:pt idx="554">
                        <c:v>304.47630000000004</c:v>
                      </c:pt>
                      <c:pt idx="555">
                        <c:v>305.87560000000002</c:v>
                      </c:pt>
                      <c:pt idx="556">
                        <c:v>305.87560000000002</c:v>
                      </c:pt>
                      <c:pt idx="557">
                        <c:v>305.0145</c:v>
                      </c:pt>
                      <c:pt idx="558">
                        <c:v>304.90680000000003</c:v>
                      </c:pt>
                      <c:pt idx="559">
                        <c:v>303.61520000000002</c:v>
                      </c:pt>
                      <c:pt idx="560">
                        <c:v>304.90680000000003</c:v>
                      </c:pt>
                      <c:pt idx="561">
                        <c:v>304.36860000000001</c:v>
                      </c:pt>
                      <c:pt idx="562">
                        <c:v>304.04570000000001</c:v>
                      </c:pt>
                      <c:pt idx="563">
                        <c:v>303.50750000000005</c:v>
                      </c:pt>
                      <c:pt idx="564">
                        <c:v>303.50750000000005</c:v>
                      </c:pt>
                      <c:pt idx="565">
                        <c:v>303.50750000000005</c:v>
                      </c:pt>
                      <c:pt idx="566">
                        <c:v>303.50750000000005</c:v>
                      </c:pt>
                      <c:pt idx="567">
                        <c:v>304.69160000000005</c:v>
                      </c:pt>
                      <c:pt idx="568">
                        <c:v>305.76800000000003</c:v>
                      </c:pt>
                      <c:pt idx="569">
                        <c:v>305.98320000000001</c:v>
                      </c:pt>
                      <c:pt idx="570">
                        <c:v>306.73670000000004</c:v>
                      </c:pt>
                      <c:pt idx="571">
                        <c:v>308.45890000000003</c:v>
                      </c:pt>
                      <c:pt idx="572">
                        <c:v>311.68800000000005</c:v>
                      </c:pt>
                      <c:pt idx="573">
                        <c:v>312.54910000000001</c:v>
                      </c:pt>
                      <c:pt idx="574">
                        <c:v>315.88590000000005</c:v>
                      </c:pt>
                      <c:pt idx="575">
                        <c:v>318.68450000000001</c:v>
                      </c:pt>
                      <c:pt idx="576">
                        <c:v>318.68450000000001</c:v>
                      </c:pt>
                      <c:pt idx="577">
                        <c:v>324.06630000000001</c:v>
                      </c:pt>
                      <c:pt idx="578">
                        <c:v>327.72610000000003</c:v>
                      </c:pt>
                      <c:pt idx="579">
                        <c:v>330.52460000000002</c:v>
                      </c:pt>
                      <c:pt idx="580">
                        <c:v>331.70870000000002</c:v>
                      </c:pt>
                      <c:pt idx="581">
                        <c:v>328.37190000000004</c:v>
                      </c:pt>
                      <c:pt idx="582">
                        <c:v>327.94130000000001</c:v>
                      </c:pt>
                      <c:pt idx="583">
                        <c:v>325.25040000000001</c:v>
                      </c:pt>
                      <c:pt idx="584">
                        <c:v>324.81980000000004</c:v>
                      </c:pt>
                      <c:pt idx="585">
                        <c:v>323.20530000000002</c:v>
                      </c:pt>
                      <c:pt idx="586">
                        <c:v>322.55940000000004</c:v>
                      </c:pt>
                      <c:pt idx="587">
                        <c:v>324.06630000000001</c:v>
                      </c:pt>
                      <c:pt idx="588">
                        <c:v>324.06630000000001</c:v>
                      </c:pt>
                      <c:pt idx="589">
                        <c:v>325.68090000000001</c:v>
                      </c:pt>
                      <c:pt idx="590">
                        <c:v>326.00390000000004</c:v>
                      </c:pt>
                      <c:pt idx="591">
                        <c:v>329.55590000000001</c:v>
                      </c:pt>
                      <c:pt idx="592">
                        <c:v>330.20170000000002</c:v>
                      </c:pt>
                      <c:pt idx="593">
                        <c:v>333.8614</c:v>
                      </c:pt>
                      <c:pt idx="594">
                        <c:v>333.10790000000003</c:v>
                      </c:pt>
                      <c:pt idx="595">
                        <c:v>338.05930000000001</c:v>
                      </c:pt>
                      <c:pt idx="596">
                        <c:v>339.13570000000004</c:v>
                      </c:pt>
                      <c:pt idx="597">
                        <c:v>338.1669</c:v>
                      </c:pt>
                      <c:pt idx="598">
                        <c:v>338.1669</c:v>
                      </c:pt>
                      <c:pt idx="599">
                        <c:v>337.09050000000002</c:v>
                      </c:pt>
                      <c:pt idx="600">
                        <c:v>337.52110000000005</c:v>
                      </c:pt>
                      <c:pt idx="601">
                        <c:v>337.62870000000004</c:v>
                      </c:pt>
                      <c:pt idx="602">
                        <c:v>339.88910000000004</c:v>
                      </c:pt>
                      <c:pt idx="603">
                        <c:v>341.71900000000005</c:v>
                      </c:pt>
                      <c:pt idx="604">
                        <c:v>343.11830000000003</c:v>
                      </c:pt>
                      <c:pt idx="605">
                        <c:v>341.93420000000003</c:v>
                      </c:pt>
                      <c:pt idx="606">
                        <c:v>343.76410000000004</c:v>
                      </c:pt>
                      <c:pt idx="607">
                        <c:v>344.40990000000005</c:v>
                      </c:pt>
                      <c:pt idx="608">
                        <c:v>344.40990000000005</c:v>
                      </c:pt>
                      <c:pt idx="609">
                        <c:v>346.88560000000001</c:v>
                      </c:pt>
                      <c:pt idx="610">
                        <c:v>346.56270000000001</c:v>
                      </c:pt>
                      <c:pt idx="611">
                        <c:v>345.27100000000002</c:v>
                      </c:pt>
                      <c:pt idx="612">
                        <c:v>344.7328</c:v>
                      </c:pt>
                      <c:pt idx="613">
                        <c:v>345.70160000000004</c:v>
                      </c:pt>
                      <c:pt idx="614">
                        <c:v>348.17720000000003</c:v>
                      </c:pt>
                      <c:pt idx="615">
                        <c:v>351.08350000000002</c:v>
                      </c:pt>
                      <c:pt idx="616">
                        <c:v>351.72930000000002</c:v>
                      </c:pt>
                      <c:pt idx="617">
                        <c:v>351.62170000000003</c:v>
                      </c:pt>
                      <c:pt idx="618">
                        <c:v>351.62170000000003</c:v>
                      </c:pt>
                      <c:pt idx="619">
                        <c:v>352.37510000000003</c:v>
                      </c:pt>
                      <c:pt idx="620">
                        <c:v>353.66680000000002</c:v>
                      </c:pt>
                      <c:pt idx="621">
                        <c:v>354.31260000000003</c:v>
                      </c:pt>
                      <c:pt idx="622">
                        <c:v>354.95840000000004</c:v>
                      </c:pt>
                      <c:pt idx="623">
                        <c:v>355.92720000000003</c:v>
                      </c:pt>
                      <c:pt idx="624">
                        <c:v>357.64940000000001</c:v>
                      </c:pt>
                      <c:pt idx="625">
                        <c:v>356.68060000000003</c:v>
                      </c:pt>
                      <c:pt idx="626">
                        <c:v>357.1112</c:v>
                      </c:pt>
                      <c:pt idx="627">
                        <c:v>357.54180000000002</c:v>
                      </c:pt>
                      <c:pt idx="628">
                        <c:v>357.54180000000002</c:v>
                      </c:pt>
                      <c:pt idx="629">
                        <c:v>357.64940000000001</c:v>
                      </c:pt>
                      <c:pt idx="630">
                        <c:v>358.61810000000003</c:v>
                      </c:pt>
                      <c:pt idx="631">
                        <c:v>359.58690000000001</c:v>
                      </c:pt>
                      <c:pt idx="632">
                        <c:v>360.12510000000003</c:v>
                      </c:pt>
                      <c:pt idx="633">
                        <c:v>363.03130000000004</c:v>
                      </c:pt>
                      <c:pt idx="634">
                        <c:v>367.44440000000003</c:v>
                      </c:pt>
                      <c:pt idx="635">
                        <c:v>363.46180000000004</c:v>
                      </c:pt>
                      <c:pt idx="636">
                        <c:v>364.3229</c:v>
                      </c:pt>
                      <c:pt idx="637">
                        <c:v>364.86110000000002</c:v>
                      </c:pt>
                      <c:pt idx="638">
                        <c:v>364.86110000000002</c:v>
                      </c:pt>
                      <c:pt idx="639">
                        <c:v>368.52080000000001</c:v>
                      </c:pt>
                      <c:pt idx="640">
                        <c:v>366.6909</c:v>
                      </c:pt>
                      <c:pt idx="641">
                        <c:v>368.73610000000002</c:v>
                      </c:pt>
                      <c:pt idx="642">
                        <c:v>370.5659</c:v>
                      </c:pt>
                      <c:pt idx="643">
                        <c:v>373.04160000000002</c:v>
                      </c:pt>
                      <c:pt idx="644">
                        <c:v>375.84020000000004</c:v>
                      </c:pt>
                      <c:pt idx="645">
                        <c:v>377.34710000000001</c:v>
                      </c:pt>
                      <c:pt idx="646">
                        <c:v>381.3297</c:v>
                      </c:pt>
                      <c:pt idx="647">
                        <c:v>385.6352</c:v>
                      </c:pt>
                      <c:pt idx="648">
                        <c:v>381.54500000000002</c:v>
                      </c:pt>
                      <c:pt idx="649">
                        <c:v>372.71870000000001</c:v>
                      </c:pt>
                      <c:pt idx="650">
                        <c:v>372.71870000000001</c:v>
                      </c:pt>
                      <c:pt idx="651">
                        <c:v>373.68740000000003</c:v>
                      </c:pt>
                      <c:pt idx="652">
                        <c:v>372.07280000000003</c:v>
                      </c:pt>
                      <c:pt idx="653">
                        <c:v>370.5659</c:v>
                      </c:pt>
                      <c:pt idx="654">
                        <c:v>370.67360000000002</c:v>
                      </c:pt>
                      <c:pt idx="655">
                        <c:v>368.6284</c:v>
                      </c:pt>
                      <c:pt idx="656">
                        <c:v>367.875</c:v>
                      </c:pt>
                      <c:pt idx="657">
                        <c:v>365.07640000000004</c:v>
                      </c:pt>
                      <c:pt idx="658">
                        <c:v>372.93390000000005</c:v>
                      </c:pt>
                      <c:pt idx="659">
                        <c:v>377.67</c:v>
                      </c:pt>
                      <c:pt idx="660">
                        <c:v>377.67</c:v>
                      </c:pt>
                      <c:pt idx="661">
                        <c:v>380.68390000000005</c:v>
                      </c:pt>
                      <c:pt idx="662">
                        <c:v>385.74280000000005</c:v>
                      </c:pt>
                      <c:pt idx="663">
                        <c:v>388.54140000000001</c:v>
                      </c:pt>
                      <c:pt idx="664">
                        <c:v>393.81570000000005</c:v>
                      </c:pt>
                      <c:pt idx="665">
                        <c:v>393.16990000000004</c:v>
                      </c:pt>
                      <c:pt idx="666">
                        <c:v>393.06220000000002</c:v>
                      </c:pt>
                      <c:pt idx="667">
                        <c:v>395.86080000000004</c:v>
                      </c:pt>
                      <c:pt idx="668">
                        <c:v>399.19760000000002</c:v>
                      </c:pt>
                      <c:pt idx="669">
                        <c:v>401.78090000000003</c:v>
                      </c:pt>
                      <c:pt idx="670">
                        <c:v>401.78090000000003</c:v>
                      </c:pt>
                      <c:pt idx="671">
                        <c:v>403.61070000000001</c:v>
                      </c:pt>
                      <c:pt idx="672">
                        <c:v>404.47180000000003</c:v>
                      </c:pt>
                      <c:pt idx="673">
                        <c:v>406.62460000000004</c:v>
                      </c:pt>
                      <c:pt idx="674">
                        <c:v>407.80860000000001</c:v>
                      </c:pt>
                      <c:pt idx="675">
                        <c:v>408.13150000000002</c:v>
                      </c:pt>
                      <c:pt idx="676">
                        <c:v>408.66970000000003</c:v>
                      </c:pt>
                      <c:pt idx="677">
                        <c:v>409.96140000000003</c:v>
                      </c:pt>
                      <c:pt idx="678">
                        <c:v>410.93010000000004</c:v>
                      </c:pt>
                      <c:pt idx="679">
                        <c:v>412.43700000000001</c:v>
                      </c:pt>
                      <c:pt idx="680">
                        <c:v>412.43700000000001</c:v>
                      </c:pt>
                      <c:pt idx="681">
                        <c:v>411.4683</c:v>
                      </c:pt>
                      <c:pt idx="682">
                        <c:v>411.7912</c:v>
                      </c:pt>
                      <c:pt idx="683">
                        <c:v>411.7912</c:v>
                      </c:pt>
                      <c:pt idx="684">
                        <c:v>411.4683</c:v>
                      </c:pt>
                      <c:pt idx="685">
                        <c:v>414.58980000000003</c:v>
                      </c:pt>
                      <c:pt idx="686">
                        <c:v>410.39190000000002</c:v>
                      </c:pt>
                      <c:pt idx="687">
                        <c:v>410.71480000000003</c:v>
                      </c:pt>
                      <c:pt idx="688">
                        <c:v>409.8537</c:v>
                      </c:pt>
                      <c:pt idx="689">
                        <c:v>408.66970000000003</c:v>
                      </c:pt>
                      <c:pt idx="690">
                        <c:v>408.66970000000003</c:v>
                      </c:pt>
                      <c:pt idx="691">
                        <c:v>414.1592</c:v>
                      </c:pt>
                      <c:pt idx="692">
                        <c:v>410.82250000000005</c:v>
                      </c:pt>
                      <c:pt idx="693">
                        <c:v>411.4683</c:v>
                      </c:pt>
                      <c:pt idx="694">
                        <c:v>412.11410000000001</c:v>
                      </c:pt>
                      <c:pt idx="695">
                        <c:v>412.22180000000003</c:v>
                      </c:pt>
                      <c:pt idx="696">
                        <c:v>412.97520000000003</c:v>
                      </c:pt>
                      <c:pt idx="697">
                        <c:v>412.65230000000003</c:v>
                      </c:pt>
                      <c:pt idx="698">
                        <c:v>415.02030000000002</c:v>
                      </c:pt>
                      <c:pt idx="699">
                        <c:v>415.34320000000002</c:v>
                      </c:pt>
                      <c:pt idx="700">
                        <c:v>415.34320000000002</c:v>
                      </c:pt>
                      <c:pt idx="701">
                        <c:v>416.74250000000001</c:v>
                      </c:pt>
                      <c:pt idx="702">
                        <c:v>417.28070000000002</c:v>
                      </c:pt>
                      <c:pt idx="703">
                        <c:v>422.01680000000005</c:v>
                      </c:pt>
                      <c:pt idx="704">
                        <c:v>420.72520000000003</c:v>
                      </c:pt>
                      <c:pt idx="705">
                        <c:v>422.55500000000001</c:v>
                      </c:pt>
                      <c:pt idx="706">
                        <c:v>421.9092</c:v>
                      </c:pt>
                      <c:pt idx="707">
                        <c:v>421.58630000000005</c:v>
                      </c:pt>
                      <c:pt idx="708">
                        <c:v>424.49250000000001</c:v>
                      </c:pt>
                      <c:pt idx="709">
                        <c:v>423.09320000000002</c:v>
                      </c:pt>
                      <c:pt idx="710">
                        <c:v>430.52020000000005</c:v>
                      </c:pt>
                      <c:pt idx="711">
                        <c:v>435.90210000000002</c:v>
                      </c:pt>
                      <c:pt idx="712">
                        <c:v>435.90210000000002</c:v>
                      </c:pt>
                      <c:pt idx="713">
                        <c:v>437.08610000000004</c:v>
                      </c:pt>
                      <c:pt idx="714">
                        <c:v>439.88470000000001</c:v>
                      </c:pt>
                      <c:pt idx="715">
                        <c:v>440.20760000000001</c:v>
                      </c:pt>
                      <c:pt idx="716">
                        <c:v>440.1</c:v>
                      </c:pt>
                      <c:pt idx="717">
                        <c:v>442.46800000000002</c:v>
                      </c:pt>
                      <c:pt idx="718">
                        <c:v>439.34650000000005</c:v>
                      </c:pt>
                      <c:pt idx="719">
                        <c:v>440.1</c:v>
                      </c:pt>
                      <c:pt idx="720">
                        <c:v>434.82570000000004</c:v>
                      </c:pt>
                      <c:pt idx="721">
                        <c:v>434.39520000000005</c:v>
                      </c:pt>
                      <c:pt idx="722">
                        <c:v>434.39520000000005</c:v>
                      </c:pt>
                      <c:pt idx="723">
                        <c:v>433.53410000000002</c:v>
                      </c:pt>
                      <c:pt idx="724">
                        <c:v>434.82570000000004</c:v>
                      </c:pt>
                      <c:pt idx="725">
                        <c:v>434.17990000000003</c:v>
                      </c:pt>
                      <c:pt idx="726">
                        <c:v>437.19370000000004</c:v>
                      </c:pt>
                      <c:pt idx="727">
                        <c:v>437.40900000000005</c:v>
                      </c:pt>
                      <c:pt idx="728">
                        <c:v>436.22500000000002</c:v>
                      </c:pt>
                      <c:pt idx="729">
                        <c:v>436.87080000000003</c:v>
                      </c:pt>
                      <c:pt idx="730">
                        <c:v>438.48540000000003</c:v>
                      </c:pt>
                      <c:pt idx="731">
                        <c:v>438.80830000000003</c:v>
                      </c:pt>
                      <c:pt idx="732">
                        <c:v>438.80830000000003</c:v>
                      </c:pt>
                      <c:pt idx="733">
                        <c:v>439.9923</c:v>
                      </c:pt>
                      <c:pt idx="734">
                        <c:v>440.3152</c:v>
                      </c:pt>
                      <c:pt idx="735">
                        <c:v>440.96100000000001</c:v>
                      </c:pt>
                      <c:pt idx="736">
                        <c:v>440.3152</c:v>
                      </c:pt>
                      <c:pt idx="737">
                        <c:v>439.45410000000004</c:v>
                      </c:pt>
                      <c:pt idx="738">
                        <c:v>441.49930000000001</c:v>
                      </c:pt>
                      <c:pt idx="739">
                        <c:v>442.36040000000003</c:v>
                      </c:pt>
                      <c:pt idx="740">
                        <c:v>441.71450000000004</c:v>
                      </c:pt>
                      <c:pt idx="741">
                        <c:v>442.68330000000003</c:v>
                      </c:pt>
                      <c:pt idx="742">
                        <c:v>443.22150000000005</c:v>
                      </c:pt>
                    </c:numCache>
                  </c:numRef>
                </c:yVal>
                <c:smooth val="0"/>
                <c:extLst>
                  <c:ext xmlns:c16="http://schemas.microsoft.com/office/drawing/2014/chart" uri="{C3380CC4-5D6E-409C-BE32-E72D297353CC}">
                    <c16:uniqueId val="{00000003-F7B9-43FF-BDB2-243C5CAEE97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Normalized!$F$29</c15:sqref>
                        </c15:formulaRef>
                      </c:ext>
                    </c:extLst>
                    <c:strCache>
                      <c:ptCount val="1"/>
                      <c:pt idx="0">
                        <c:v>Thermistor 2-Top</c:v>
                      </c:pt>
                    </c:strCache>
                  </c:strRef>
                </c:tx>
                <c:spPr>
                  <a:ln w="19050">
                    <a:solidFill>
                      <a:srgbClr val="0070C0"/>
                    </a:solidFill>
                  </a:ln>
                </c:spPr>
                <c:marker>
                  <c:symbol val="none"/>
                </c:marker>
                <c:xVal>
                  <c:numRef>
                    <c:extLst xmlns:c15="http://schemas.microsoft.com/office/drawing/2012/chart">
                      <c:ext xmlns:c15="http://schemas.microsoft.com/office/drawing/2012/chart" uri="{02D57815-91ED-43cb-92C2-25804820EDAC}">
                        <c15:formulaRef>
                          <c15:sqref>Normalized!$A$30:$A$772</c15:sqref>
                        </c15:formulaRef>
                      </c:ext>
                    </c:extLst>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extLst xmlns:c15="http://schemas.microsoft.com/office/drawing/2012/chart">
                      <c:ext xmlns:c15="http://schemas.microsoft.com/office/drawing/2012/chart" uri="{02D57815-91ED-43cb-92C2-25804820EDAC}">
                        <c15:formulaRef>
                          <c15:sqref>Normalized!$F$30:$F$772</c15:sqref>
                        </c15:formulaRef>
                      </c:ext>
                    </c:extLst>
                    <c:numCache>
                      <c:formatCode>General</c:formatCode>
                      <c:ptCount val="743"/>
                      <c:pt idx="0">
                        <c:v>30</c:v>
                      </c:pt>
                      <c:pt idx="1">
                        <c:v>30</c:v>
                      </c:pt>
                      <c:pt idx="2">
                        <c:v>30</c:v>
                      </c:pt>
                      <c:pt idx="3">
                        <c:v>29.569400000000002</c:v>
                      </c:pt>
                      <c:pt idx="4">
                        <c:v>29.784700000000001</c:v>
                      </c:pt>
                      <c:pt idx="5">
                        <c:v>30.215199999999999</c:v>
                      </c:pt>
                      <c:pt idx="6">
                        <c:v>29.892299999999999</c:v>
                      </c:pt>
                      <c:pt idx="7">
                        <c:v>29.892299999999999</c:v>
                      </c:pt>
                      <c:pt idx="8">
                        <c:v>30.107600000000001</c:v>
                      </c:pt>
                      <c:pt idx="9">
                        <c:v>30.107600000000001</c:v>
                      </c:pt>
                      <c:pt idx="10">
                        <c:v>30.215199999999999</c:v>
                      </c:pt>
                      <c:pt idx="11">
                        <c:v>30.215199999999999</c:v>
                      </c:pt>
                      <c:pt idx="12">
                        <c:v>30.107600000000001</c:v>
                      </c:pt>
                      <c:pt idx="13">
                        <c:v>30.107600000000001</c:v>
                      </c:pt>
                      <c:pt idx="14">
                        <c:v>30.215199999999999</c:v>
                      </c:pt>
                      <c:pt idx="15">
                        <c:v>30.215199999999999</c:v>
                      </c:pt>
                      <c:pt idx="16">
                        <c:v>30.215199999999999</c:v>
                      </c:pt>
                      <c:pt idx="17">
                        <c:v>30.215199999999999</c:v>
                      </c:pt>
                      <c:pt idx="18">
                        <c:v>30.322900000000001</c:v>
                      </c:pt>
                      <c:pt idx="19">
                        <c:v>30.322900000000001</c:v>
                      </c:pt>
                      <c:pt idx="20">
                        <c:v>30.107600000000001</c:v>
                      </c:pt>
                      <c:pt idx="21">
                        <c:v>30.107600000000001</c:v>
                      </c:pt>
                      <c:pt idx="22">
                        <c:v>30.215199999999999</c:v>
                      </c:pt>
                      <c:pt idx="23">
                        <c:v>30.215199999999999</c:v>
                      </c:pt>
                      <c:pt idx="24">
                        <c:v>30.215199999999999</c:v>
                      </c:pt>
                      <c:pt idx="25">
                        <c:v>30.215199999999999</c:v>
                      </c:pt>
                      <c:pt idx="26">
                        <c:v>30</c:v>
                      </c:pt>
                      <c:pt idx="27">
                        <c:v>30</c:v>
                      </c:pt>
                      <c:pt idx="28">
                        <c:v>29.892299999999999</c:v>
                      </c:pt>
                      <c:pt idx="29">
                        <c:v>29.677</c:v>
                      </c:pt>
                      <c:pt idx="30">
                        <c:v>29.892299999999999</c:v>
                      </c:pt>
                      <c:pt idx="31">
                        <c:v>29.892299999999999</c:v>
                      </c:pt>
                      <c:pt idx="32">
                        <c:v>29.784700000000001</c:v>
                      </c:pt>
                      <c:pt idx="33">
                        <c:v>29.784700000000001</c:v>
                      </c:pt>
                      <c:pt idx="34">
                        <c:v>30</c:v>
                      </c:pt>
                      <c:pt idx="35">
                        <c:v>29.569400000000002</c:v>
                      </c:pt>
                      <c:pt idx="36">
                        <c:v>29.677</c:v>
                      </c:pt>
                      <c:pt idx="37">
                        <c:v>29.4618</c:v>
                      </c:pt>
                      <c:pt idx="38">
                        <c:v>29.4618</c:v>
                      </c:pt>
                      <c:pt idx="39">
                        <c:v>29.569400000000002</c:v>
                      </c:pt>
                      <c:pt idx="40">
                        <c:v>29.569400000000002</c:v>
                      </c:pt>
                      <c:pt idx="41">
                        <c:v>29.784700000000001</c:v>
                      </c:pt>
                      <c:pt idx="42">
                        <c:v>29.892299999999999</c:v>
                      </c:pt>
                      <c:pt idx="43">
                        <c:v>29.569400000000002</c:v>
                      </c:pt>
                      <c:pt idx="44">
                        <c:v>29.569400000000002</c:v>
                      </c:pt>
                      <c:pt idx="45">
                        <c:v>29.569400000000002</c:v>
                      </c:pt>
                      <c:pt idx="46">
                        <c:v>29.784700000000001</c:v>
                      </c:pt>
                      <c:pt idx="47">
                        <c:v>29.677</c:v>
                      </c:pt>
                      <c:pt idx="48">
                        <c:v>30.107600000000001</c:v>
                      </c:pt>
                      <c:pt idx="49">
                        <c:v>29.784700000000001</c:v>
                      </c:pt>
                      <c:pt idx="50">
                        <c:v>29.892299999999999</c:v>
                      </c:pt>
                      <c:pt idx="51">
                        <c:v>30.107600000000001</c:v>
                      </c:pt>
                      <c:pt idx="52">
                        <c:v>30.107600000000001</c:v>
                      </c:pt>
                      <c:pt idx="53">
                        <c:v>30</c:v>
                      </c:pt>
                      <c:pt idx="54">
                        <c:v>30</c:v>
                      </c:pt>
                      <c:pt idx="55">
                        <c:v>30</c:v>
                      </c:pt>
                      <c:pt idx="56">
                        <c:v>30</c:v>
                      </c:pt>
                      <c:pt idx="57">
                        <c:v>30.215199999999999</c:v>
                      </c:pt>
                      <c:pt idx="58">
                        <c:v>30</c:v>
                      </c:pt>
                      <c:pt idx="59">
                        <c:v>30.215199999999999</c:v>
                      </c:pt>
                      <c:pt idx="60">
                        <c:v>30</c:v>
                      </c:pt>
                      <c:pt idx="61">
                        <c:v>30.430499999999999</c:v>
                      </c:pt>
                      <c:pt idx="62">
                        <c:v>30.430499999999999</c:v>
                      </c:pt>
                      <c:pt idx="63">
                        <c:v>30.215199999999999</c:v>
                      </c:pt>
                      <c:pt idx="64">
                        <c:v>30.215199999999999</c:v>
                      </c:pt>
                      <c:pt idx="65">
                        <c:v>30.107600000000001</c:v>
                      </c:pt>
                      <c:pt idx="66">
                        <c:v>30.107600000000001</c:v>
                      </c:pt>
                      <c:pt idx="67">
                        <c:v>30.107600000000001</c:v>
                      </c:pt>
                      <c:pt idx="68">
                        <c:v>30.215199999999999</c:v>
                      </c:pt>
                      <c:pt idx="69">
                        <c:v>30.215199999999999</c:v>
                      </c:pt>
                      <c:pt idx="70">
                        <c:v>30.430499999999999</c:v>
                      </c:pt>
                      <c:pt idx="71">
                        <c:v>30.107600000000001</c:v>
                      </c:pt>
                      <c:pt idx="72">
                        <c:v>30.107600000000001</c:v>
                      </c:pt>
                      <c:pt idx="73">
                        <c:v>30.322900000000001</c:v>
                      </c:pt>
                      <c:pt idx="74">
                        <c:v>30.322900000000001</c:v>
                      </c:pt>
                      <c:pt idx="75">
                        <c:v>30.322900000000001</c:v>
                      </c:pt>
                      <c:pt idx="76">
                        <c:v>30.107600000000001</c:v>
                      </c:pt>
                      <c:pt idx="77">
                        <c:v>30.107600000000001</c:v>
                      </c:pt>
                      <c:pt idx="78">
                        <c:v>30</c:v>
                      </c:pt>
                      <c:pt idx="79">
                        <c:v>29.784700000000001</c:v>
                      </c:pt>
                      <c:pt idx="80">
                        <c:v>30.215199999999999</c:v>
                      </c:pt>
                      <c:pt idx="81">
                        <c:v>30.215199999999999</c:v>
                      </c:pt>
                      <c:pt idx="82">
                        <c:v>30.215199999999999</c:v>
                      </c:pt>
                      <c:pt idx="83">
                        <c:v>30.215199999999999</c:v>
                      </c:pt>
                      <c:pt idx="84">
                        <c:v>30</c:v>
                      </c:pt>
                      <c:pt idx="85">
                        <c:v>30.215199999999999</c:v>
                      </c:pt>
                      <c:pt idx="86">
                        <c:v>30</c:v>
                      </c:pt>
                      <c:pt idx="87">
                        <c:v>30.107600000000001</c:v>
                      </c:pt>
                      <c:pt idx="88">
                        <c:v>30.107600000000001</c:v>
                      </c:pt>
                      <c:pt idx="89">
                        <c:v>30.215199999999999</c:v>
                      </c:pt>
                      <c:pt idx="90">
                        <c:v>30.215199999999999</c:v>
                      </c:pt>
                      <c:pt idx="91">
                        <c:v>30.430499999999999</c:v>
                      </c:pt>
                      <c:pt idx="92">
                        <c:v>30.430499999999999</c:v>
                      </c:pt>
                      <c:pt idx="93">
                        <c:v>30.322900000000001</c:v>
                      </c:pt>
                      <c:pt idx="94">
                        <c:v>30.215199999999999</c:v>
                      </c:pt>
                      <c:pt idx="95">
                        <c:v>30.322900000000001</c:v>
                      </c:pt>
                      <c:pt idx="96">
                        <c:v>30</c:v>
                      </c:pt>
                      <c:pt idx="97">
                        <c:v>30.645800000000001</c:v>
                      </c:pt>
                      <c:pt idx="98">
                        <c:v>30.645800000000001</c:v>
                      </c:pt>
                      <c:pt idx="99">
                        <c:v>30.753399999999999</c:v>
                      </c:pt>
                      <c:pt idx="100">
                        <c:v>30.968700000000002</c:v>
                      </c:pt>
                      <c:pt idx="101">
                        <c:v>30.968700000000002</c:v>
                      </c:pt>
                      <c:pt idx="102">
                        <c:v>31.291599999999999</c:v>
                      </c:pt>
                      <c:pt idx="103">
                        <c:v>31.184000000000001</c:v>
                      </c:pt>
                      <c:pt idx="104">
                        <c:v>31.184000000000001</c:v>
                      </c:pt>
                      <c:pt idx="105">
                        <c:v>31.184000000000001</c:v>
                      </c:pt>
                      <c:pt idx="106">
                        <c:v>30.861000000000001</c:v>
                      </c:pt>
                      <c:pt idx="107">
                        <c:v>30.753399999999999</c:v>
                      </c:pt>
                      <c:pt idx="108">
                        <c:v>30.968700000000002</c:v>
                      </c:pt>
                      <c:pt idx="109">
                        <c:v>31.0763</c:v>
                      </c:pt>
                      <c:pt idx="110">
                        <c:v>30.753399999999999</c:v>
                      </c:pt>
                      <c:pt idx="111">
                        <c:v>30.753399999999999</c:v>
                      </c:pt>
                      <c:pt idx="112">
                        <c:v>31.291599999999999</c:v>
                      </c:pt>
                      <c:pt idx="113">
                        <c:v>31.0763</c:v>
                      </c:pt>
                      <c:pt idx="114">
                        <c:v>31.0763</c:v>
                      </c:pt>
                      <c:pt idx="115">
                        <c:v>31.0763</c:v>
                      </c:pt>
                      <c:pt idx="116">
                        <c:v>31.291599999999999</c:v>
                      </c:pt>
                      <c:pt idx="117">
                        <c:v>30.968700000000002</c:v>
                      </c:pt>
                      <c:pt idx="118">
                        <c:v>31.6145</c:v>
                      </c:pt>
                      <c:pt idx="119">
                        <c:v>31.3992</c:v>
                      </c:pt>
                      <c:pt idx="120">
                        <c:v>31.3992</c:v>
                      </c:pt>
                      <c:pt idx="121">
                        <c:v>31.3992</c:v>
                      </c:pt>
                      <c:pt idx="122">
                        <c:v>31.829799999999999</c:v>
                      </c:pt>
                      <c:pt idx="123">
                        <c:v>31.722200000000001</c:v>
                      </c:pt>
                      <c:pt idx="124">
                        <c:v>31.722200000000001</c:v>
                      </c:pt>
                      <c:pt idx="125">
                        <c:v>31.722200000000001</c:v>
                      </c:pt>
                      <c:pt idx="126">
                        <c:v>31.9374</c:v>
                      </c:pt>
                      <c:pt idx="127">
                        <c:v>31.829799999999999</c:v>
                      </c:pt>
                      <c:pt idx="128">
                        <c:v>31.9374</c:v>
                      </c:pt>
                      <c:pt idx="129">
                        <c:v>32.045100000000005</c:v>
                      </c:pt>
                      <c:pt idx="130">
                        <c:v>32.583200000000005</c:v>
                      </c:pt>
                      <c:pt idx="131">
                        <c:v>32.798500000000004</c:v>
                      </c:pt>
                      <c:pt idx="132">
                        <c:v>33.444299999999998</c:v>
                      </c:pt>
                      <c:pt idx="133">
                        <c:v>33.336699999999993</c:v>
                      </c:pt>
                      <c:pt idx="134">
                        <c:v>33.336699999999993</c:v>
                      </c:pt>
                      <c:pt idx="135">
                        <c:v>33.552000000000007</c:v>
                      </c:pt>
                      <c:pt idx="136">
                        <c:v>33.982500000000002</c:v>
                      </c:pt>
                      <c:pt idx="137">
                        <c:v>34.305400000000006</c:v>
                      </c:pt>
                      <c:pt idx="138">
                        <c:v>34.520700000000005</c:v>
                      </c:pt>
                      <c:pt idx="139">
                        <c:v>34.4131</c:v>
                      </c:pt>
                      <c:pt idx="140">
                        <c:v>34.4131</c:v>
                      </c:pt>
                      <c:pt idx="141">
                        <c:v>34.4131</c:v>
                      </c:pt>
                      <c:pt idx="142">
                        <c:v>34.520700000000005</c:v>
                      </c:pt>
                      <c:pt idx="143">
                        <c:v>34.951300000000003</c:v>
                      </c:pt>
                      <c:pt idx="144">
                        <c:v>35.92</c:v>
                      </c:pt>
                      <c:pt idx="145">
                        <c:v>36.242900000000006</c:v>
                      </c:pt>
                      <c:pt idx="146">
                        <c:v>36.242900000000006</c:v>
                      </c:pt>
                      <c:pt idx="147">
                        <c:v>36.458200000000005</c:v>
                      </c:pt>
                      <c:pt idx="148">
                        <c:v>36.135300000000001</c:v>
                      </c:pt>
                      <c:pt idx="149">
                        <c:v>36.3506</c:v>
                      </c:pt>
                      <c:pt idx="150">
                        <c:v>36.458200000000005</c:v>
                      </c:pt>
                      <c:pt idx="151">
                        <c:v>36.673500000000004</c:v>
                      </c:pt>
                      <c:pt idx="152">
                        <c:v>36.781099999999995</c:v>
                      </c:pt>
                      <c:pt idx="153">
                        <c:v>36.565799999999996</c:v>
                      </c:pt>
                      <c:pt idx="154">
                        <c:v>36.8887</c:v>
                      </c:pt>
                      <c:pt idx="155">
                        <c:v>37.103999999999999</c:v>
                      </c:pt>
                      <c:pt idx="156">
                        <c:v>37.103999999999999</c:v>
                      </c:pt>
                      <c:pt idx="157">
                        <c:v>37.749799999999993</c:v>
                      </c:pt>
                      <c:pt idx="158">
                        <c:v>37.749799999999993</c:v>
                      </c:pt>
                      <c:pt idx="159">
                        <c:v>37.749799999999993</c:v>
                      </c:pt>
                      <c:pt idx="160">
                        <c:v>38.072800000000001</c:v>
                      </c:pt>
                      <c:pt idx="161">
                        <c:v>38.503299999999996</c:v>
                      </c:pt>
                      <c:pt idx="162">
                        <c:v>38.503299999999996</c:v>
                      </c:pt>
                      <c:pt idx="163">
                        <c:v>38.395700000000005</c:v>
                      </c:pt>
                      <c:pt idx="164">
                        <c:v>38.933899999999994</c:v>
                      </c:pt>
                      <c:pt idx="165">
                        <c:v>38.8262</c:v>
                      </c:pt>
                      <c:pt idx="166">
                        <c:v>38.8262</c:v>
                      </c:pt>
                      <c:pt idx="167">
                        <c:v>38.8262</c:v>
                      </c:pt>
                      <c:pt idx="168">
                        <c:v>39.364400000000003</c:v>
                      </c:pt>
                      <c:pt idx="169">
                        <c:v>39.579700000000003</c:v>
                      </c:pt>
                      <c:pt idx="170">
                        <c:v>39.687299999999993</c:v>
                      </c:pt>
                      <c:pt idx="171">
                        <c:v>39.579700000000003</c:v>
                      </c:pt>
                      <c:pt idx="172">
                        <c:v>39.579700000000003</c:v>
                      </c:pt>
                      <c:pt idx="173">
                        <c:v>39.256799999999998</c:v>
                      </c:pt>
                      <c:pt idx="174">
                        <c:v>38.8262</c:v>
                      </c:pt>
                      <c:pt idx="175">
                        <c:v>38.503299999999996</c:v>
                      </c:pt>
                      <c:pt idx="176">
                        <c:v>38.503299999999996</c:v>
                      </c:pt>
                      <c:pt idx="177">
                        <c:v>38.718599999999995</c:v>
                      </c:pt>
                      <c:pt idx="178">
                        <c:v>38.933899999999994</c:v>
                      </c:pt>
                      <c:pt idx="179">
                        <c:v>39.364400000000003</c:v>
                      </c:pt>
                      <c:pt idx="180">
                        <c:v>39.472099999999998</c:v>
                      </c:pt>
                      <c:pt idx="181">
                        <c:v>39.795000000000002</c:v>
                      </c:pt>
                      <c:pt idx="182">
                        <c:v>40.117900000000006</c:v>
                      </c:pt>
                      <c:pt idx="183">
                        <c:v>40.656099999999995</c:v>
                      </c:pt>
                      <c:pt idx="184">
                        <c:v>42.485900000000001</c:v>
                      </c:pt>
                      <c:pt idx="185">
                        <c:v>43.885199999999998</c:v>
                      </c:pt>
                      <c:pt idx="186">
                        <c:v>43.885199999999998</c:v>
                      </c:pt>
                      <c:pt idx="187">
                        <c:v>44.853999999999999</c:v>
                      </c:pt>
                      <c:pt idx="188">
                        <c:v>45.176900000000003</c:v>
                      </c:pt>
                      <c:pt idx="189">
                        <c:v>46.037999999999997</c:v>
                      </c:pt>
                      <c:pt idx="190">
                        <c:v>46.899100000000004</c:v>
                      </c:pt>
                      <c:pt idx="191">
                        <c:v>47.760199999999998</c:v>
                      </c:pt>
                      <c:pt idx="192">
                        <c:v>47.760199999999998</c:v>
                      </c:pt>
                      <c:pt idx="193">
                        <c:v>48.621300000000005</c:v>
                      </c:pt>
                      <c:pt idx="194">
                        <c:v>50.020600000000002</c:v>
                      </c:pt>
                      <c:pt idx="195">
                        <c:v>50.666399999999996</c:v>
                      </c:pt>
                      <c:pt idx="196">
                        <c:v>50.666399999999996</c:v>
                      </c:pt>
                      <c:pt idx="197">
                        <c:v>51.096900000000005</c:v>
                      </c:pt>
                      <c:pt idx="198">
                        <c:v>51.635099999999994</c:v>
                      </c:pt>
                      <c:pt idx="199">
                        <c:v>51.742800000000003</c:v>
                      </c:pt>
                      <c:pt idx="200">
                        <c:v>52.173299999999998</c:v>
                      </c:pt>
                      <c:pt idx="201">
                        <c:v>52.281000000000006</c:v>
                      </c:pt>
                      <c:pt idx="202">
                        <c:v>52.388599999999997</c:v>
                      </c:pt>
                      <c:pt idx="203">
                        <c:v>52.711500000000001</c:v>
                      </c:pt>
                      <c:pt idx="204">
                        <c:v>52.9268</c:v>
                      </c:pt>
                      <c:pt idx="205">
                        <c:v>53.142099999999999</c:v>
                      </c:pt>
                      <c:pt idx="206">
                        <c:v>53.142099999999999</c:v>
                      </c:pt>
                      <c:pt idx="207">
                        <c:v>53.357299999999995</c:v>
                      </c:pt>
                      <c:pt idx="208">
                        <c:v>53.787899999999993</c:v>
                      </c:pt>
                      <c:pt idx="209">
                        <c:v>54.003200000000007</c:v>
                      </c:pt>
                      <c:pt idx="210">
                        <c:v>54.218400000000003</c:v>
                      </c:pt>
                      <c:pt idx="211">
                        <c:v>53.680300000000003</c:v>
                      </c:pt>
                      <c:pt idx="212">
                        <c:v>54.326099999999997</c:v>
                      </c:pt>
                      <c:pt idx="213">
                        <c:v>54.971900000000005</c:v>
                      </c:pt>
                      <c:pt idx="214">
                        <c:v>55.940600000000003</c:v>
                      </c:pt>
                      <c:pt idx="215">
                        <c:v>56.371200000000002</c:v>
                      </c:pt>
                      <c:pt idx="216">
                        <c:v>58.093400000000003</c:v>
                      </c:pt>
                      <c:pt idx="217">
                        <c:v>58.846800000000002</c:v>
                      </c:pt>
                      <c:pt idx="218">
                        <c:v>58.846800000000002</c:v>
                      </c:pt>
                      <c:pt idx="219">
                        <c:v>59.062100000000001</c:v>
                      </c:pt>
                      <c:pt idx="220">
                        <c:v>58.846800000000002</c:v>
                      </c:pt>
                      <c:pt idx="221">
                        <c:v>59.2774</c:v>
                      </c:pt>
                      <c:pt idx="222">
                        <c:v>59.062100000000001</c:v>
                      </c:pt>
                      <c:pt idx="223">
                        <c:v>59.062100000000001</c:v>
                      </c:pt>
                      <c:pt idx="224">
                        <c:v>59.923199999999994</c:v>
                      </c:pt>
                      <c:pt idx="225">
                        <c:v>59.815600000000003</c:v>
                      </c:pt>
                      <c:pt idx="226">
                        <c:v>60.353800000000007</c:v>
                      </c:pt>
                      <c:pt idx="227">
                        <c:v>60.784300000000002</c:v>
                      </c:pt>
                      <c:pt idx="228">
                        <c:v>60.784300000000002</c:v>
                      </c:pt>
                      <c:pt idx="229">
                        <c:v>61.322500000000005</c:v>
                      </c:pt>
                      <c:pt idx="230">
                        <c:v>61.860699999999994</c:v>
                      </c:pt>
                      <c:pt idx="231">
                        <c:v>62.291300000000007</c:v>
                      </c:pt>
                      <c:pt idx="232">
                        <c:v>62.183599999999998</c:v>
                      </c:pt>
                      <c:pt idx="233">
                        <c:v>62.183599999999998</c:v>
                      </c:pt>
                      <c:pt idx="234">
                        <c:v>62.075999999999993</c:v>
                      </c:pt>
                      <c:pt idx="235">
                        <c:v>62.183599999999998</c:v>
                      </c:pt>
                      <c:pt idx="236">
                        <c:v>64.766899999999993</c:v>
                      </c:pt>
                      <c:pt idx="237">
                        <c:v>65.735699999999994</c:v>
                      </c:pt>
                      <c:pt idx="238">
                        <c:v>65.735699999999994</c:v>
                      </c:pt>
                      <c:pt idx="239">
                        <c:v>65.843299999999999</c:v>
                      </c:pt>
                      <c:pt idx="240">
                        <c:v>64.982199999999992</c:v>
                      </c:pt>
                      <c:pt idx="241">
                        <c:v>63.905799999999999</c:v>
                      </c:pt>
                      <c:pt idx="242">
                        <c:v>63.1524</c:v>
                      </c:pt>
                      <c:pt idx="243">
                        <c:v>63.582899999999995</c:v>
                      </c:pt>
                      <c:pt idx="244">
                        <c:v>64.121099999999998</c:v>
                      </c:pt>
                      <c:pt idx="245">
                        <c:v>64.982199999999992</c:v>
                      </c:pt>
                      <c:pt idx="246">
                        <c:v>65.305099999999996</c:v>
                      </c:pt>
                      <c:pt idx="247">
                        <c:v>65.628</c:v>
                      </c:pt>
                      <c:pt idx="248">
                        <c:v>65.628</c:v>
                      </c:pt>
                      <c:pt idx="249">
                        <c:v>66.058599999999998</c:v>
                      </c:pt>
                      <c:pt idx="250">
                        <c:v>66.381500000000003</c:v>
                      </c:pt>
                      <c:pt idx="251">
                        <c:v>67.673199999999994</c:v>
                      </c:pt>
                      <c:pt idx="252">
                        <c:v>69.287700000000001</c:v>
                      </c:pt>
                      <c:pt idx="253">
                        <c:v>69.503</c:v>
                      </c:pt>
                      <c:pt idx="254">
                        <c:v>70.579399999999993</c:v>
                      </c:pt>
                      <c:pt idx="255">
                        <c:v>70.902299999999997</c:v>
                      </c:pt>
                      <c:pt idx="256">
                        <c:v>72.624499999999998</c:v>
                      </c:pt>
                      <c:pt idx="257">
                        <c:v>73.485599999999991</c:v>
                      </c:pt>
                      <c:pt idx="258">
                        <c:v>73.485599999999991</c:v>
                      </c:pt>
                      <c:pt idx="259">
                        <c:v>74.561999999999998</c:v>
                      </c:pt>
                      <c:pt idx="260">
                        <c:v>75.315399999999997</c:v>
                      </c:pt>
                      <c:pt idx="261">
                        <c:v>76.499399999999994</c:v>
                      </c:pt>
                      <c:pt idx="262">
                        <c:v>77.575800000000001</c:v>
                      </c:pt>
                      <c:pt idx="263">
                        <c:v>78.329300000000003</c:v>
                      </c:pt>
                      <c:pt idx="264">
                        <c:v>79.405599999999993</c:v>
                      </c:pt>
                      <c:pt idx="265">
                        <c:v>79.943799999999996</c:v>
                      </c:pt>
                      <c:pt idx="266">
                        <c:v>80.266800000000003</c:v>
                      </c:pt>
                      <c:pt idx="267">
                        <c:v>80.266800000000003</c:v>
                      </c:pt>
                      <c:pt idx="268">
                        <c:v>80.266800000000003</c:v>
                      </c:pt>
                      <c:pt idx="269">
                        <c:v>80.266800000000003</c:v>
                      </c:pt>
                      <c:pt idx="270">
                        <c:v>80.481999999999999</c:v>
                      </c:pt>
                      <c:pt idx="271">
                        <c:v>80.589699999999993</c:v>
                      </c:pt>
                      <c:pt idx="272">
                        <c:v>81.773699999999991</c:v>
                      </c:pt>
                      <c:pt idx="273">
                        <c:v>81.98899999999999</c:v>
                      </c:pt>
                      <c:pt idx="274">
                        <c:v>82.096599999999995</c:v>
                      </c:pt>
                      <c:pt idx="275">
                        <c:v>82.742400000000004</c:v>
                      </c:pt>
                      <c:pt idx="276">
                        <c:v>83.280599999999993</c:v>
                      </c:pt>
                      <c:pt idx="277">
                        <c:v>83.711199999999991</c:v>
                      </c:pt>
                      <c:pt idx="278">
                        <c:v>83.711199999999991</c:v>
                      </c:pt>
                      <c:pt idx="279">
                        <c:v>83.818799999999996</c:v>
                      </c:pt>
                      <c:pt idx="280">
                        <c:v>84.356999999999999</c:v>
                      </c:pt>
                      <c:pt idx="281">
                        <c:v>84.46459999999999</c:v>
                      </c:pt>
                      <c:pt idx="282">
                        <c:v>84.895200000000003</c:v>
                      </c:pt>
                      <c:pt idx="283">
                        <c:v>85.433399999999992</c:v>
                      </c:pt>
                      <c:pt idx="284">
                        <c:v>86.724999999999994</c:v>
                      </c:pt>
                      <c:pt idx="285">
                        <c:v>87.263199999999998</c:v>
                      </c:pt>
                      <c:pt idx="286">
                        <c:v>88.0167</c:v>
                      </c:pt>
                      <c:pt idx="287">
                        <c:v>88.985399999999998</c:v>
                      </c:pt>
                      <c:pt idx="288">
                        <c:v>88.985399999999998</c:v>
                      </c:pt>
                      <c:pt idx="289">
                        <c:v>89.200699999999998</c:v>
                      </c:pt>
                      <c:pt idx="290">
                        <c:v>90.492400000000004</c:v>
                      </c:pt>
                      <c:pt idx="291">
                        <c:v>92.106899999999996</c:v>
                      </c:pt>
                      <c:pt idx="292">
                        <c:v>92.860399999999998</c:v>
                      </c:pt>
                      <c:pt idx="293">
                        <c:v>93.398600000000002</c:v>
                      </c:pt>
                      <c:pt idx="294">
                        <c:v>93.721499999999992</c:v>
                      </c:pt>
                      <c:pt idx="295">
                        <c:v>93.506199999999993</c:v>
                      </c:pt>
                      <c:pt idx="296">
                        <c:v>94.152000000000001</c:v>
                      </c:pt>
                      <c:pt idx="297">
                        <c:v>94.474899999999991</c:v>
                      </c:pt>
                      <c:pt idx="298">
                        <c:v>95.874200000000002</c:v>
                      </c:pt>
                      <c:pt idx="299">
                        <c:v>95.013099999999994</c:v>
                      </c:pt>
                      <c:pt idx="300">
                        <c:v>95.013099999999994</c:v>
                      </c:pt>
                      <c:pt idx="301">
                        <c:v>95.874200000000002</c:v>
                      </c:pt>
                      <c:pt idx="302">
                        <c:v>95.336100000000002</c:v>
                      </c:pt>
                      <c:pt idx="303">
                        <c:v>95.766599999999997</c:v>
                      </c:pt>
                      <c:pt idx="304">
                        <c:v>96.197099999999992</c:v>
                      </c:pt>
                      <c:pt idx="305">
                        <c:v>95.766599999999997</c:v>
                      </c:pt>
                      <c:pt idx="306">
                        <c:v>95.228399999999993</c:v>
                      </c:pt>
                      <c:pt idx="307">
                        <c:v>95.120800000000003</c:v>
                      </c:pt>
                      <c:pt idx="308">
                        <c:v>94.3673</c:v>
                      </c:pt>
                      <c:pt idx="309">
                        <c:v>93.506199999999993</c:v>
                      </c:pt>
                      <c:pt idx="310">
                        <c:v>93.506199999999993</c:v>
                      </c:pt>
                      <c:pt idx="311">
                        <c:v>92.968000000000004</c:v>
                      </c:pt>
                      <c:pt idx="312">
                        <c:v>92.106899999999996</c:v>
                      </c:pt>
                      <c:pt idx="313">
                        <c:v>91.676400000000001</c:v>
                      </c:pt>
                      <c:pt idx="314">
                        <c:v>91.461100000000002</c:v>
                      </c:pt>
                      <c:pt idx="315">
                        <c:v>92.106899999999996</c:v>
                      </c:pt>
                      <c:pt idx="316">
                        <c:v>93.613900000000001</c:v>
                      </c:pt>
                      <c:pt idx="317">
                        <c:v>93.936799999999991</c:v>
                      </c:pt>
                      <c:pt idx="318">
                        <c:v>97.273499999999999</c:v>
                      </c:pt>
                      <c:pt idx="319">
                        <c:v>98.027000000000001</c:v>
                      </c:pt>
                      <c:pt idx="320">
                        <c:v>98.027000000000001</c:v>
                      </c:pt>
                      <c:pt idx="321">
                        <c:v>98.888099999999994</c:v>
                      </c:pt>
                      <c:pt idx="322">
                        <c:v>99.964500000000001</c:v>
                      </c:pt>
                      <c:pt idx="323">
                        <c:v>101.6867</c:v>
                      </c:pt>
                      <c:pt idx="324">
                        <c:v>103.6241</c:v>
                      </c:pt>
                      <c:pt idx="325">
                        <c:v>105.1311</c:v>
                      </c:pt>
                      <c:pt idx="326">
                        <c:v>107.7144</c:v>
                      </c:pt>
                      <c:pt idx="327">
                        <c:v>110.29769999999999</c:v>
                      </c:pt>
                      <c:pt idx="328">
                        <c:v>114.92609999999999</c:v>
                      </c:pt>
                      <c:pt idx="329">
                        <c:v>116.86359999999999</c:v>
                      </c:pt>
                      <c:pt idx="330">
                        <c:v>116.86359999999999</c:v>
                      </c:pt>
                      <c:pt idx="331">
                        <c:v>118.4782</c:v>
                      </c:pt>
                      <c:pt idx="332">
                        <c:v>119.33929999999999</c:v>
                      </c:pt>
                      <c:pt idx="333">
                        <c:v>119.87739999999999</c:v>
                      </c:pt>
                      <c:pt idx="334">
                        <c:v>118.58579999999999</c:v>
                      </c:pt>
                      <c:pt idx="335">
                        <c:v>119.7698</c:v>
                      </c:pt>
                      <c:pt idx="336">
                        <c:v>120.09269999999999</c:v>
                      </c:pt>
                      <c:pt idx="337">
                        <c:v>120.09269999999999</c:v>
                      </c:pt>
                      <c:pt idx="338">
                        <c:v>121.49199999999999</c:v>
                      </c:pt>
                      <c:pt idx="339">
                        <c:v>121.81489999999999</c:v>
                      </c:pt>
                      <c:pt idx="340">
                        <c:v>121.81489999999999</c:v>
                      </c:pt>
                      <c:pt idx="341">
                        <c:v>121.49199999999999</c:v>
                      </c:pt>
                      <c:pt idx="342">
                        <c:v>123.1066</c:v>
                      </c:pt>
                      <c:pt idx="343">
                        <c:v>122.5684</c:v>
                      </c:pt>
                      <c:pt idx="344">
                        <c:v>122.99889999999999</c:v>
                      </c:pt>
                      <c:pt idx="345">
                        <c:v>123.5371</c:v>
                      </c:pt>
                      <c:pt idx="346">
                        <c:v>124.1829</c:v>
                      </c:pt>
                      <c:pt idx="347">
                        <c:v>124.5059</c:v>
                      </c:pt>
                      <c:pt idx="348">
                        <c:v>124.5059</c:v>
                      </c:pt>
                      <c:pt idx="349">
                        <c:v>124.72109999999999</c:v>
                      </c:pt>
                      <c:pt idx="350">
                        <c:v>124.72109999999999</c:v>
                      </c:pt>
                      <c:pt idx="351">
                        <c:v>124.3982</c:v>
                      </c:pt>
                      <c:pt idx="352">
                        <c:v>125.36699999999999</c:v>
                      </c:pt>
                      <c:pt idx="353">
                        <c:v>125.68989999999999</c:v>
                      </c:pt>
                      <c:pt idx="354">
                        <c:v>125.7975</c:v>
                      </c:pt>
                      <c:pt idx="355">
                        <c:v>126.2281</c:v>
                      </c:pt>
                      <c:pt idx="356">
                        <c:v>126.44329999999999</c:v>
                      </c:pt>
                      <c:pt idx="357">
                        <c:v>127.1968</c:v>
                      </c:pt>
                      <c:pt idx="358">
                        <c:v>129.34960000000001</c:v>
                      </c:pt>
                      <c:pt idx="359">
                        <c:v>128.48850000000002</c:v>
                      </c:pt>
                      <c:pt idx="360">
                        <c:v>128.48850000000002</c:v>
                      </c:pt>
                      <c:pt idx="361">
                        <c:v>129.1343</c:v>
                      </c:pt>
                      <c:pt idx="362">
                        <c:v>129.56489999999999</c:v>
                      </c:pt>
                      <c:pt idx="363">
                        <c:v>129.4572</c:v>
                      </c:pt>
                      <c:pt idx="364">
                        <c:v>130.6412</c:v>
                      </c:pt>
                      <c:pt idx="365">
                        <c:v>130.42599999999999</c:v>
                      </c:pt>
                      <c:pt idx="366">
                        <c:v>131.50229999999999</c:v>
                      </c:pt>
                      <c:pt idx="367">
                        <c:v>131.28710000000001</c:v>
                      </c:pt>
                      <c:pt idx="368">
                        <c:v>132.25579999999999</c:v>
                      </c:pt>
                      <c:pt idx="369">
                        <c:v>133.0093</c:v>
                      </c:pt>
                      <c:pt idx="370">
                        <c:v>134.5162</c:v>
                      </c:pt>
                      <c:pt idx="371">
                        <c:v>134.73149999999998</c:v>
                      </c:pt>
                      <c:pt idx="372">
                        <c:v>134.73149999999998</c:v>
                      </c:pt>
                      <c:pt idx="373">
                        <c:v>134.94669999999999</c:v>
                      </c:pt>
                      <c:pt idx="374">
                        <c:v>135.5926</c:v>
                      </c:pt>
                      <c:pt idx="375">
                        <c:v>135.48490000000001</c:v>
                      </c:pt>
                      <c:pt idx="376">
                        <c:v>134.30089999999998</c:v>
                      </c:pt>
                      <c:pt idx="377">
                        <c:v>133.11689999999999</c:v>
                      </c:pt>
                      <c:pt idx="378">
                        <c:v>133.43979999999999</c:v>
                      </c:pt>
                      <c:pt idx="379">
                        <c:v>131.60999999999999</c:v>
                      </c:pt>
                      <c:pt idx="380">
                        <c:v>131.8253</c:v>
                      </c:pt>
                      <c:pt idx="381">
                        <c:v>132.5787</c:v>
                      </c:pt>
                      <c:pt idx="382">
                        <c:v>132.5787</c:v>
                      </c:pt>
                      <c:pt idx="383">
                        <c:v>133.7627</c:v>
                      </c:pt>
                      <c:pt idx="384">
                        <c:v>135.37729999999999</c:v>
                      </c:pt>
                      <c:pt idx="385">
                        <c:v>136.0231</c:v>
                      </c:pt>
                      <c:pt idx="386">
                        <c:v>137.2071</c:v>
                      </c:pt>
                      <c:pt idx="387">
                        <c:v>138.92939999999999</c:v>
                      </c:pt>
                      <c:pt idx="388">
                        <c:v>141.62029999999999</c:v>
                      </c:pt>
                      <c:pt idx="389">
                        <c:v>146.0334</c:v>
                      </c:pt>
                      <c:pt idx="390">
                        <c:v>147.00219999999999</c:v>
                      </c:pt>
                      <c:pt idx="391">
                        <c:v>146.57159999999999</c:v>
                      </c:pt>
                      <c:pt idx="392">
                        <c:v>146.57159999999999</c:v>
                      </c:pt>
                      <c:pt idx="393">
                        <c:v>147.75569999999999</c:v>
                      </c:pt>
                      <c:pt idx="394">
                        <c:v>148.61670000000001</c:v>
                      </c:pt>
                      <c:pt idx="395">
                        <c:v>149.69309999999999</c:v>
                      </c:pt>
                      <c:pt idx="396">
                        <c:v>149.80080000000001</c:v>
                      </c:pt>
                      <c:pt idx="397">
                        <c:v>152.06119999999999</c:v>
                      </c:pt>
                      <c:pt idx="398">
                        <c:v>154.5368</c:v>
                      </c:pt>
                      <c:pt idx="399">
                        <c:v>156.4743</c:v>
                      </c:pt>
                      <c:pt idx="400">
                        <c:v>160.99510000000001</c:v>
                      </c:pt>
                      <c:pt idx="401">
                        <c:v>163.4708</c:v>
                      </c:pt>
                      <c:pt idx="402">
                        <c:v>163.4708</c:v>
                      </c:pt>
                      <c:pt idx="403">
                        <c:v>164.87</c:v>
                      </c:pt>
                      <c:pt idx="404">
                        <c:v>166.59229999999999</c:v>
                      </c:pt>
                      <c:pt idx="405">
                        <c:v>166.59229999999999</c:v>
                      </c:pt>
                      <c:pt idx="406">
                        <c:v>168.20679999999999</c:v>
                      </c:pt>
                      <c:pt idx="407">
                        <c:v>168.96029999999999</c:v>
                      </c:pt>
                      <c:pt idx="408">
                        <c:v>169.1756</c:v>
                      </c:pt>
                      <c:pt idx="409">
                        <c:v>169.6061</c:v>
                      </c:pt>
                      <c:pt idx="410">
                        <c:v>169.49850000000001</c:v>
                      </c:pt>
                      <c:pt idx="411">
                        <c:v>169.6061</c:v>
                      </c:pt>
                      <c:pt idx="412">
                        <c:v>169.6061</c:v>
                      </c:pt>
                      <c:pt idx="413">
                        <c:v>169.82139999999998</c:v>
                      </c:pt>
                      <c:pt idx="414">
                        <c:v>170.25190000000001</c:v>
                      </c:pt>
                      <c:pt idx="415">
                        <c:v>170.46719999999999</c:v>
                      </c:pt>
                      <c:pt idx="416">
                        <c:v>170.3596</c:v>
                      </c:pt>
                      <c:pt idx="417">
                        <c:v>170.6825</c:v>
                      </c:pt>
                      <c:pt idx="418">
                        <c:v>171.8665</c:v>
                      </c:pt>
                      <c:pt idx="419">
                        <c:v>172.40469999999999</c:v>
                      </c:pt>
                      <c:pt idx="420">
                        <c:v>176.38730000000001</c:v>
                      </c:pt>
                      <c:pt idx="421">
                        <c:v>176.71019999999999</c:v>
                      </c:pt>
                      <c:pt idx="422">
                        <c:v>176.71019999999999</c:v>
                      </c:pt>
                      <c:pt idx="423">
                        <c:v>179.29349999999999</c:v>
                      </c:pt>
                      <c:pt idx="424">
                        <c:v>179.50880000000001</c:v>
                      </c:pt>
                      <c:pt idx="425">
                        <c:v>180.47749999999999</c:v>
                      </c:pt>
                      <c:pt idx="426">
                        <c:v>180.3699</c:v>
                      </c:pt>
                      <c:pt idx="427">
                        <c:v>181.66149999999999</c:v>
                      </c:pt>
                      <c:pt idx="428">
                        <c:v>180.47749999999999</c:v>
                      </c:pt>
                      <c:pt idx="429">
                        <c:v>181.33859999999999</c:v>
                      </c:pt>
                      <c:pt idx="430">
                        <c:v>181.33859999999999</c:v>
                      </c:pt>
                      <c:pt idx="431">
                        <c:v>182.63030000000001</c:v>
                      </c:pt>
                      <c:pt idx="432">
                        <c:v>182.63030000000001</c:v>
                      </c:pt>
                      <c:pt idx="433">
                        <c:v>184.46009999999998</c:v>
                      </c:pt>
                      <c:pt idx="434">
                        <c:v>186.29</c:v>
                      </c:pt>
                      <c:pt idx="435">
                        <c:v>188.33509999999998</c:v>
                      </c:pt>
                      <c:pt idx="436">
                        <c:v>189.41149999999999</c:v>
                      </c:pt>
                      <c:pt idx="437">
                        <c:v>190.48779999999999</c:v>
                      </c:pt>
                      <c:pt idx="438">
                        <c:v>192.42529999999999</c:v>
                      </c:pt>
                      <c:pt idx="439">
                        <c:v>193.60929999999999</c:v>
                      </c:pt>
                      <c:pt idx="440">
                        <c:v>197.59190000000001</c:v>
                      </c:pt>
                      <c:pt idx="441">
                        <c:v>198.5607</c:v>
                      </c:pt>
                      <c:pt idx="442">
                        <c:v>198.5607</c:v>
                      </c:pt>
                      <c:pt idx="443">
                        <c:v>199.637</c:v>
                      </c:pt>
                      <c:pt idx="444">
                        <c:v>195.22389999999999</c:v>
                      </c:pt>
                      <c:pt idx="445">
                        <c:v>193.39410000000001</c:v>
                      </c:pt>
                      <c:pt idx="446">
                        <c:v>190.3802</c:v>
                      </c:pt>
                      <c:pt idx="447">
                        <c:v>189.51910000000001</c:v>
                      </c:pt>
                      <c:pt idx="448">
                        <c:v>190.59549999999999</c:v>
                      </c:pt>
                      <c:pt idx="449">
                        <c:v>191.34899999999999</c:v>
                      </c:pt>
                      <c:pt idx="450">
                        <c:v>193.60929999999999</c:v>
                      </c:pt>
                      <c:pt idx="451">
                        <c:v>194.90100000000001</c:v>
                      </c:pt>
                      <c:pt idx="452">
                        <c:v>194.90100000000001</c:v>
                      </c:pt>
                      <c:pt idx="453">
                        <c:v>195.86969999999999</c:v>
                      </c:pt>
                      <c:pt idx="454">
                        <c:v>200.60579999999999</c:v>
                      </c:pt>
                      <c:pt idx="455">
                        <c:v>205.88</c:v>
                      </c:pt>
                      <c:pt idx="456">
                        <c:v>207.8175</c:v>
                      </c:pt>
                      <c:pt idx="457">
                        <c:v>206.84879999999998</c:v>
                      </c:pt>
                      <c:pt idx="458">
                        <c:v>208.1404</c:v>
                      </c:pt>
                      <c:pt idx="459">
                        <c:v>207.8175</c:v>
                      </c:pt>
                      <c:pt idx="460">
                        <c:v>210.8314</c:v>
                      </c:pt>
                      <c:pt idx="461">
                        <c:v>209.3245</c:v>
                      </c:pt>
                      <c:pt idx="462">
                        <c:v>209.3245</c:v>
                      </c:pt>
                      <c:pt idx="463">
                        <c:v>209.6474</c:v>
                      </c:pt>
                      <c:pt idx="464">
                        <c:v>212.12299999999999</c:v>
                      </c:pt>
                      <c:pt idx="465">
                        <c:v>212.66120000000001</c:v>
                      </c:pt>
                      <c:pt idx="466">
                        <c:v>212.23069999999998</c:v>
                      </c:pt>
                      <c:pt idx="467">
                        <c:v>216.75149999999999</c:v>
                      </c:pt>
                      <c:pt idx="468">
                        <c:v>219.65770000000001</c:v>
                      </c:pt>
                      <c:pt idx="469">
                        <c:v>221.37989999999999</c:v>
                      </c:pt>
                      <c:pt idx="470">
                        <c:v>220.73400000000001</c:v>
                      </c:pt>
                      <c:pt idx="471">
                        <c:v>221.91810000000001</c:v>
                      </c:pt>
                      <c:pt idx="472">
                        <c:v>223.10210000000001</c:v>
                      </c:pt>
                      <c:pt idx="473">
                        <c:v>224.3938</c:v>
                      </c:pt>
                      <c:pt idx="474">
                        <c:v>224.3938</c:v>
                      </c:pt>
                      <c:pt idx="475">
                        <c:v>224.50139999999999</c:v>
                      </c:pt>
                      <c:pt idx="476">
                        <c:v>225.25489999999999</c:v>
                      </c:pt>
                      <c:pt idx="477">
                        <c:v>226.2236</c:v>
                      </c:pt>
                      <c:pt idx="478">
                        <c:v>227.4076</c:v>
                      </c:pt>
                      <c:pt idx="479">
                        <c:v>226.6542</c:v>
                      </c:pt>
                      <c:pt idx="480">
                        <c:v>228.69929999999999</c:v>
                      </c:pt>
                      <c:pt idx="481">
                        <c:v>228.2687</c:v>
                      </c:pt>
                      <c:pt idx="482">
                        <c:v>228.9145</c:v>
                      </c:pt>
                      <c:pt idx="483">
                        <c:v>230.63679999999999</c:v>
                      </c:pt>
                      <c:pt idx="484">
                        <c:v>230.63679999999999</c:v>
                      </c:pt>
                      <c:pt idx="485">
                        <c:v>230.5291</c:v>
                      </c:pt>
                      <c:pt idx="486">
                        <c:v>232.4666</c:v>
                      </c:pt>
                      <c:pt idx="487">
                        <c:v>235.5881</c:v>
                      </c:pt>
                      <c:pt idx="488">
                        <c:v>236.6645</c:v>
                      </c:pt>
                      <c:pt idx="489">
                        <c:v>239.46299999999999</c:v>
                      </c:pt>
                      <c:pt idx="490">
                        <c:v>241.40049999999999</c:v>
                      </c:pt>
                      <c:pt idx="491">
                        <c:v>242.69219999999999</c:v>
                      </c:pt>
                      <c:pt idx="492">
                        <c:v>246.56710000000001</c:v>
                      </c:pt>
                      <c:pt idx="493">
                        <c:v>246.7824</c:v>
                      </c:pt>
                      <c:pt idx="494">
                        <c:v>246.7824</c:v>
                      </c:pt>
                      <c:pt idx="495">
                        <c:v>245.70599999999999</c:v>
                      </c:pt>
                      <c:pt idx="496">
                        <c:v>246.7824</c:v>
                      </c:pt>
                      <c:pt idx="497">
                        <c:v>248.50460000000001</c:v>
                      </c:pt>
                      <c:pt idx="498">
                        <c:v>249.0428</c:v>
                      </c:pt>
                      <c:pt idx="499">
                        <c:v>252.1643</c:v>
                      </c:pt>
                      <c:pt idx="500">
                        <c:v>253.13309999999998</c:v>
                      </c:pt>
                      <c:pt idx="501">
                        <c:v>256.46980000000002</c:v>
                      </c:pt>
                      <c:pt idx="502">
                        <c:v>259.8066</c:v>
                      </c:pt>
                      <c:pt idx="503">
                        <c:v>261.09820000000002</c:v>
                      </c:pt>
                      <c:pt idx="504">
                        <c:v>264.21970000000005</c:v>
                      </c:pt>
                      <c:pt idx="505">
                        <c:v>271.21620000000001</c:v>
                      </c:pt>
                      <c:pt idx="506">
                        <c:v>271.21620000000001</c:v>
                      </c:pt>
                      <c:pt idx="507">
                        <c:v>274.553</c:v>
                      </c:pt>
                      <c:pt idx="508">
                        <c:v>280.68830000000003</c:v>
                      </c:pt>
                      <c:pt idx="509">
                        <c:v>285.85500000000002</c:v>
                      </c:pt>
                      <c:pt idx="510">
                        <c:v>289.08410000000003</c:v>
                      </c:pt>
                      <c:pt idx="511">
                        <c:v>286.93130000000002</c:v>
                      </c:pt>
                      <c:pt idx="512">
                        <c:v>279.18140000000005</c:v>
                      </c:pt>
                      <c:pt idx="513">
                        <c:v>273.90720000000005</c:v>
                      </c:pt>
                      <c:pt idx="514">
                        <c:v>267.23360000000002</c:v>
                      </c:pt>
                      <c:pt idx="515">
                        <c:v>265.94190000000003</c:v>
                      </c:pt>
                      <c:pt idx="516">
                        <c:v>265.94190000000003</c:v>
                      </c:pt>
                      <c:pt idx="517">
                        <c:v>263.78920000000005</c:v>
                      </c:pt>
                      <c:pt idx="518">
                        <c:v>262.82040000000001</c:v>
                      </c:pt>
                      <c:pt idx="519">
                        <c:v>261.09820000000002</c:v>
                      </c:pt>
                      <c:pt idx="520">
                        <c:v>261.52880000000005</c:v>
                      </c:pt>
                      <c:pt idx="521">
                        <c:v>266.3725</c:v>
                      </c:pt>
                      <c:pt idx="522">
                        <c:v>268.52520000000004</c:v>
                      </c:pt>
                      <c:pt idx="523">
                        <c:v>272.18490000000003</c:v>
                      </c:pt>
                      <c:pt idx="524">
                        <c:v>277.35160000000002</c:v>
                      </c:pt>
                      <c:pt idx="525">
                        <c:v>278.75080000000003</c:v>
                      </c:pt>
                      <c:pt idx="526">
                        <c:v>278.75080000000003</c:v>
                      </c:pt>
                      <c:pt idx="527">
                        <c:v>279.18140000000005</c:v>
                      </c:pt>
                      <c:pt idx="528">
                        <c:v>278.85850000000005</c:v>
                      </c:pt>
                      <c:pt idx="529">
                        <c:v>277.8897</c:v>
                      </c:pt>
                      <c:pt idx="530">
                        <c:v>278.53560000000004</c:v>
                      </c:pt>
                      <c:pt idx="531">
                        <c:v>279.18140000000005</c:v>
                      </c:pt>
                      <c:pt idx="532">
                        <c:v>278.32030000000003</c:v>
                      </c:pt>
                      <c:pt idx="533">
                        <c:v>278.96610000000004</c:v>
                      </c:pt>
                      <c:pt idx="534">
                        <c:v>278.10500000000002</c:v>
                      </c:pt>
                      <c:pt idx="535">
                        <c:v>276.92100000000005</c:v>
                      </c:pt>
                      <c:pt idx="536">
                        <c:v>276.92100000000005</c:v>
                      </c:pt>
                      <c:pt idx="537">
                        <c:v>278.96610000000004</c:v>
                      </c:pt>
                      <c:pt idx="538">
                        <c:v>278.96610000000004</c:v>
                      </c:pt>
                      <c:pt idx="539">
                        <c:v>283.05630000000002</c:v>
                      </c:pt>
                      <c:pt idx="540">
                        <c:v>281.65710000000001</c:v>
                      </c:pt>
                      <c:pt idx="541">
                        <c:v>288.0077</c:v>
                      </c:pt>
                      <c:pt idx="542">
                        <c:v>293.60480000000001</c:v>
                      </c:pt>
                      <c:pt idx="543">
                        <c:v>296.08050000000003</c:v>
                      </c:pt>
                      <c:pt idx="544">
                        <c:v>299.84790000000004</c:v>
                      </c:pt>
                      <c:pt idx="545">
                        <c:v>303.50750000000005</c:v>
                      </c:pt>
                      <c:pt idx="546">
                        <c:v>303.50750000000005</c:v>
                      </c:pt>
                      <c:pt idx="547">
                        <c:v>302.96930000000003</c:v>
                      </c:pt>
                      <c:pt idx="548">
                        <c:v>308.35130000000004</c:v>
                      </c:pt>
                      <c:pt idx="549">
                        <c:v>312.97970000000004</c:v>
                      </c:pt>
                      <c:pt idx="550">
                        <c:v>317.60810000000004</c:v>
                      </c:pt>
                      <c:pt idx="551">
                        <c:v>319.33030000000002</c:v>
                      </c:pt>
                      <c:pt idx="552">
                        <c:v>324.92740000000003</c:v>
                      </c:pt>
                      <c:pt idx="553">
                        <c:v>324.49690000000004</c:v>
                      </c:pt>
                      <c:pt idx="554">
                        <c:v>327.94130000000001</c:v>
                      </c:pt>
                      <c:pt idx="555">
                        <c:v>327.2955</c:v>
                      </c:pt>
                      <c:pt idx="556">
                        <c:v>327.2955</c:v>
                      </c:pt>
                      <c:pt idx="557">
                        <c:v>326.75730000000004</c:v>
                      </c:pt>
                      <c:pt idx="558">
                        <c:v>326.9726</c:v>
                      </c:pt>
                      <c:pt idx="559">
                        <c:v>326.86500000000001</c:v>
                      </c:pt>
                      <c:pt idx="560">
                        <c:v>326.9726</c:v>
                      </c:pt>
                      <c:pt idx="561">
                        <c:v>326.64970000000005</c:v>
                      </c:pt>
                      <c:pt idx="562">
                        <c:v>326.9726</c:v>
                      </c:pt>
                      <c:pt idx="563">
                        <c:v>324.71220000000005</c:v>
                      </c:pt>
                      <c:pt idx="564">
                        <c:v>327.61840000000001</c:v>
                      </c:pt>
                      <c:pt idx="565">
                        <c:v>329.12540000000001</c:v>
                      </c:pt>
                      <c:pt idx="566">
                        <c:v>329.12540000000001</c:v>
                      </c:pt>
                      <c:pt idx="567">
                        <c:v>329.6635</c:v>
                      </c:pt>
                      <c:pt idx="568">
                        <c:v>329.12540000000001</c:v>
                      </c:pt>
                      <c:pt idx="569">
                        <c:v>330.84750000000003</c:v>
                      </c:pt>
                      <c:pt idx="570">
                        <c:v>331.81630000000001</c:v>
                      </c:pt>
                      <c:pt idx="571">
                        <c:v>333.10790000000003</c:v>
                      </c:pt>
                      <c:pt idx="572">
                        <c:v>334.18430000000001</c:v>
                      </c:pt>
                      <c:pt idx="573">
                        <c:v>336.44470000000001</c:v>
                      </c:pt>
                      <c:pt idx="574">
                        <c:v>342.47240000000005</c:v>
                      </c:pt>
                      <c:pt idx="575">
                        <c:v>346.6703</c:v>
                      </c:pt>
                      <c:pt idx="576">
                        <c:v>346.6703</c:v>
                      </c:pt>
                      <c:pt idx="577">
                        <c:v>349.89950000000005</c:v>
                      </c:pt>
                      <c:pt idx="578">
                        <c:v>347.74670000000003</c:v>
                      </c:pt>
                      <c:pt idx="579">
                        <c:v>348.9307</c:v>
                      </c:pt>
                      <c:pt idx="580">
                        <c:v>346.34740000000005</c:v>
                      </c:pt>
                      <c:pt idx="581">
                        <c:v>341.39610000000005</c:v>
                      </c:pt>
                      <c:pt idx="582">
                        <c:v>340.4273</c:v>
                      </c:pt>
                      <c:pt idx="583">
                        <c:v>337.19820000000004</c:v>
                      </c:pt>
                      <c:pt idx="584">
                        <c:v>335.7989</c:v>
                      </c:pt>
                      <c:pt idx="585">
                        <c:v>334.39960000000002</c:v>
                      </c:pt>
                      <c:pt idx="586">
                        <c:v>331.06280000000004</c:v>
                      </c:pt>
                      <c:pt idx="587">
                        <c:v>327.51080000000002</c:v>
                      </c:pt>
                      <c:pt idx="588">
                        <c:v>327.51080000000002</c:v>
                      </c:pt>
                      <c:pt idx="589">
                        <c:v>328.58720000000005</c:v>
                      </c:pt>
                      <c:pt idx="590">
                        <c:v>334.39960000000002</c:v>
                      </c:pt>
                      <c:pt idx="591">
                        <c:v>331.9239</c:v>
                      </c:pt>
                      <c:pt idx="592">
                        <c:v>332.24680000000001</c:v>
                      </c:pt>
                      <c:pt idx="593">
                        <c:v>332.13920000000002</c:v>
                      </c:pt>
                      <c:pt idx="594">
                        <c:v>334.07670000000002</c:v>
                      </c:pt>
                      <c:pt idx="595">
                        <c:v>334.18430000000001</c:v>
                      </c:pt>
                      <c:pt idx="596">
                        <c:v>334.93780000000004</c:v>
                      </c:pt>
                      <c:pt idx="597">
                        <c:v>334.61490000000003</c:v>
                      </c:pt>
                      <c:pt idx="598">
                        <c:v>334.61490000000003</c:v>
                      </c:pt>
                      <c:pt idx="599">
                        <c:v>333.5385</c:v>
                      </c:pt>
                      <c:pt idx="600">
                        <c:v>333.43080000000003</c:v>
                      </c:pt>
                      <c:pt idx="601">
                        <c:v>335.58360000000005</c:v>
                      </c:pt>
                      <c:pt idx="602">
                        <c:v>338.4898</c:v>
                      </c:pt>
                      <c:pt idx="603">
                        <c:v>343.01060000000001</c:v>
                      </c:pt>
                      <c:pt idx="604">
                        <c:v>343.54880000000003</c:v>
                      </c:pt>
                      <c:pt idx="605">
                        <c:v>342.3648</c:v>
                      </c:pt>
                      <c:pt idx="606">
                        <c:v>349.25360000000001</c:v>
                      </c:pt>
                      <c:pt idx="607">
                        <c:v>354.09730000000002</c:v>
                      </c:pt>
                      <c:pt idx="608">
                        <c:v>354.09730000000002</c:v>
                      </c:pt>
                      <c:pt idx="609">
                        <c:v>352.8057</c:v>
                      </c:pt>
                      <c:pt idx="610">
                        <c:v>356.03480000000002</c:v>
                      </c:pt>
                      <c:pt idx="611">
                        <c:v>361.20140000000004</c:v>
                      </c:pt>
                      <c:pt idx="612">
                        <c:v>366.36800000000005</c:v>
                      </c:pt>
                      <c:pt idx="613">
                        <c:v>371.74990000000003</c:v>
                      </c:pt>
                      <c:pt idx="614">
                        <c:v>376.48600000000005</c:v>
                      </c:pt>
                      <c:pt idx="615">
                        <c:v>376.91650000000004</c:v>
                      </c:pt>
                      <c:pt idx="616">
                        <c:v>382.19080000000002</c:v>
                      </c:pt>
                      <c:pt idx="617">
                        <c:v>381.0068</c:v>
                      </c:pt>
                      <c:pt idx="618">
                        <c:v>381.0068</c:v>
                      </c:pt>
                      <c:pt idx="619">
                        <c:v>385.52760000000001</c:v>
                      </c:pt>
                      <c:pt idx="620">
                        <c:v>385.74280000000005</c:v>
                      </c:pt>
                      <c:pt idx="621">
                        <c:v>389.40250000000003</c:v>
                      </c:pt>
                      <c:pt idx="622">
                        <c:v>391.87820000000005</c:v>
                      </c:pt>
                      <c:pt idx="623">
                        <c:v>391.66290000000004</c:v>
                      </c:pt>
                      <c:pt idx="624">
                        <c:v>390.90950000000004</c:v>
                      </c:pt>
                      <c:pt idx="625">
                        <c:v>392.73930000000001</c:v>
                      </c:pt>
                      <c:pt idx="626">
                        <c:v>393.81570000000005</c:v>
                      </c:pt>
                      <c:pt idx="627">
                        <c:v>394.24620000000004</c:v>
                      </c:pt>
                      <c:pt idx="628">
                        <c:v>394.24620000000004</c:v>
                      </c:pt>
                      <c:pt idx="629">
                        <c:v>394.89210000000003</c:v>
                      </c:pt>
                      <c:pt idx="630">
                        <c:v>395.64550000000003</c:v>
                      </c:pt>
                      <c:pt idx="631">
                        <c:v>396.61430000000001</c:v>
                      </c:pt>
                      <c:pt idx="632">
                        <c:v>397.69060000000002</c:v>
                      </c:pt>
                      <c:pt idx="633">
                        <c:v>397.47540000000004</c:v>
                      </c:pt>
                      <c:pt idx="634">
                        <c:v>396.18370000000004</c:v>
                      </c:pt>
                      <c:pt idx="635">
                        <c:v>402.85730000000001</c:v>
                      </c:pt>
                      <c:pt idx="636">
                        <c:v>405.54820000000001</c:v>
                      </c:pt>
                      <c:pt idx="637">
                        <c:v>407.1628</c:v>
                      </c:pt>
                      <c:pt idx="638">
                        <c:v>407.1628</c:v>
                      </c:pt>
                      <c:pt idx="639">
                        <c:v>407.27040000000005</c:v>
                      </c:pt>
                      <c:pt idx="640">
                        <c:v>409.42320000000001</c:v>
                      </c:pt>
                      <c:pt idx="641">
                        <c:v>409.74610000000001</c:v>
                      </c:pt>
                      <c:pt idx="642">
                        <c:v>411.7912</c:v>
                      </c:pt>
                      <c:pt idx="643">
                        <c:v>413.29810000000003</c:v>
                      </c:pt>
                      <c:pt idx="644">
                        <c:v>415.77380000000005</c:v>
                      </c:pt>
                      <c:pt idx="645">
                        <c:v>417.92650000000003</c:v>
                      </c:pt>
                      <c:pt idx="646">
                        <c:v>418.24950000000001</c:v>
                      </c:pt>
                      <c:pt idx="647">
                        <c:v>409.5308</c:v>
                      </c:pt>
                      <c:pt idx="648">
                        <c:v>397.90590000000003</c:v>
                      </c:pt>
                      <c:pt idx="649">
                        <c:v>404.14890000000003</c:v>
                      </c:pt>
                      <c:pt idx="650">
                        <c:v>404.14890000000003</c:v>
                      </c:pt>
                      <c:pt idx="651">
                        <c:v>400.38160000000005</c:v>
                      </c:pt>
                      <c:pt idx="652">
                        <c:v>402.53430000000003</c:v>
                      </c:pt>
                      <c:pt idx="653">
                        <c:v>402.10380000000004</c:v>
                      </c:pt>
                      <c:pt idx="654">
                        <c:v>401.45800000000003</c:v>
                      </c:pt>
                      <c:pt idx="655">
                        <c:v>402.53430000000003</c:v>
                      </c:pt>
                      <c:pt idx="656">
                        <c:v>402.10380000000004</c:v>
                      </c:pt>
                      <c:pt idx="657">
                        <c:v>401.78090000000003</c:v>
                      </c:pt>
                      <c:pt idx="658">
                        <c:v>402.85730000000001</c:v>
                      </c:pt>
                      <c:pt idx="659">
                        <c:v>401.24270000000001</c:v>
                      </c:pt>
                      <c:pt idx="660">
                        <c:v>401.24270000000001</c:v>
                      </c:pt>
                      <c:pt idx="661">
                        <c:v>405.97880000000004</c:v>
                      </c:pt>
                      <c:pt idx="662">
                        <c:v>409.5308</c:v>
                      </c:pt>
                      <c:pt idx="663">
                        <c:v>408.88500000000005</c:v>
                      </c:pt>
                      <c:pt idx="664">
                        <c:v>403.61070000000001</c:v>
                      </c:pt>
                      <c:pt idx="665">
                        <c:v>411.03770000000003</c:v>
                      </c:pt>
                      <c:pt idx="666">
                        <c:v>415.98910000000001</c:v>
                      </c:pt>
                      <c:pt idx="667">
                        <c:v>417.17310000000003</c:v>
                      </c:pt>
                      <c:pt idx="668">
                        <c:v>421.04810000000003</c:v>
                      </c:pt>
                      <c:pt idx="669">
                        <c:v>424.38480000000004</c:v>
                      </c:pt>
                      <c:pt idx="670">
                        <c:v>424.38480000000004</c:v>
                      </c:pt>
                      <c:pt idx="671">
                        <c:v>425.46120000000002</c:v>
                      </c:pt>
                      <c:pt idx="672">
                        <c:v>431.05840000000001</c:v>
                      </c:pt>
                      <c:pt idx="673">
                        <c:v>430.30490000000003</c:v>
                      </c:pt>
                      <c:pt idx="674">
                        <c:v>433.85700000000003</c:v>
                      </c:pt>
                      <c:pt idx="675">
                        <c:v>435.3639</c:v>
                      </c:pt>
                      <c:pt idx="676">
                        <c:v>437.73190000000005</c:v>
                      </c:pt>
                      <c:pt idx="677">
                        <c:v>440.42290000000003</c:v>
                      </c:pt>
                      <c:pt idx="678">
                        <c:v>435.68680000000001</c:v>
                      </c:pt>
                      <c:pt idx="679">
                        <c:v>438.91590000000002</c:v>
                      </c:pt>
                      <c:pt idx="680">
                        <c:v>438.91590000000002</c:v>
                      </c:pt>
                      <c:pt idx="681">
                        <c:v>444.08260000000001</c:v>
                      </c:pt>
                      <c:pt idx="682">
                        <c:v>444.62080000000003</c:v>
                      </c:pt>
                      <c:pt idx="683">
                        <c:v>446.98880000000003</c:v>
                      </c:pt>
                      <c:pt idx="684">
                        <c:v>446.77350000000001</c:v>
                      </c:pt>
                      <c:pt idx="685">
                        <c:v>441.49930000000001</c:v>
                      </c:pt>
                      <c:pt idx="686">
                        <c:v>444.51310000000001</c:v>
                      </c:pt>
                      <c:pt idx="687">
                        <c:v>444.40550000000002</c:v>
                      </c:pt>
                      <c:pt idx="688">
                        <c:v>445.91240000000005</c:v>
                      </c:pt>
                      <c:pt idx="689">
                        <c:v>446.45060000000001</c:v>
                      </c:pt>
                      <c:pt idx="690">
                        <c:v>446.45060000000001</c:v>
                      </c:pt>
                      <c:pt idx="691">
                        <c:v>440.42290000000003</c:v>
                      </c:pt>
                      <c:pt idx="692">
                        <c:v>447.09640000000002</c:v>
                      </c:pt>
                      <c:pt idx="693">
                        <c:v>445.58950000000004</c:v>
                      </c:pt>
                      <c:pt idx="694">
                        <c:v>445.91240000000005</c:v>
                      </c:pt>
                      <c:pt idx="695">
                        <c:v>447.41930000000002</c:v>
                      </c:pt>
                      <c:pt idx="696">
                        <c:v>448.17280000000005</c:v>
                      </c:pt>
                      <c:pt idx="697">
                        <c:v>452.04780000000005</c:v>
                      </c:pt>
                      <c:pt idx="698">
                        <c:v>450.86370000000005</c:v>
                      </c:pt>
                      <c:pt idx="699">
                        <c:v>455.70750000000004</c:v>
                      </c:pt>
                      <c:pt idx="700">
                        <c:v>455.70750000000004</c:v>
                      </c:pt>
                      <c:pt idx="701">
                        <c:v>457.86020000000002</c:v>
                      </c:pt>
                      <c:pt idx="702">
                        <c:v>460.98170000000005</c:v>
                      </c:pt>
                      <c:pt idx="703">
                        <c:v>455.27690000000001</c:v>
                      </c:pt>
                      <c:pt idx="704">
                        <c:v>463.67270000000002</c:v>
                      </c:pt>
                      <c:pt idx="705">
                        <c:v>460.65880000000004</c:v>
                      </c:pt>
                      <c:pt idx="706">
                        <c:v>463.99560000000002</c:v>
                      </c:pt>
                      <c:pt idx="707">
                        <c:v>465.93310000000002</c:v>
                      </c:pt>
                      <c:pt idx="708">
                        <c:v>457.53730000000002</c:v>
                      </c:pt>
                      <c:pt idx="709">
                        <c:v>467.11710000000005</c:v>
                      </c:pt>
                      <c:pt idx="710">
                        <c:v>469.80800000000005</c:v>
                      </c:pt>
                      <c:pt idx="711">
                        <c:v>473.36010000000005</c:v>
                      </c:pt>
                      <c:pt idx="712">
                        <c:v>473.36010000000005</c:v>
                      </c:pt>
                      <c:pt idx="713">
                        <c:v>477.45030000000003</c:v>
                      </c:pt>
                      <c:pt idx="714">
                        <c:v>479.38780000000003</c:v>
                      </c:pt>
                      <c:pt idx="715">
                        <c:v>480.67940000000004</c:v>
                      </c:pt>
                      <c:pt idx="716">
                        <c:v>481.54050000000001</c:v>
                      </c:pt>
                      <c:pt idx="717">
                        <c:v>483.47800000000001</c:v>
                      </c:pt>
                      <c:pt idx="718">
                        <c:v>480.35650000000004</c:v>
                      </c:pt>
                      <c:pt idx="719">
                        <c:v>479.92600000000004</c:v>
                      </c:pt>
                      <c:pt idx="720">
                        <c:v>475.51280000000003</c:v>
                      </c:pt>
                      <c:pt idx="721">
                        <c:v>472.17600000000004</c:v>
                      </c:pt>
                      <c:pt idx="722">
                        <c:v>472.17600000000004</c:v>
                      </c:pt>
                      <c:pt idx="723">
                        <c:v>469.05450000000002</c:v>
                      </c:pt>
                      <c:pt idx="724">
                        <c:v>469.3775</c:v>
                      </c:pt>
                      <c:pt idx="725">
                        <c:v>469.16220000000004</c:v>
                      </c:pt>
                      <c:pt idx="726">
                        <c:v>471.53020000000004</c:v>
                      </c:pt>
                      <c:pt idx="727">
                        <c:v>473.25240000000002</c:v>
                      </c:pt>
                      <c:pt idx="728">
                        <c:v>474.86700000000002</c:v>
                      </c:pt>
                      <c:pt idx="729">
                        <c:v>476.37390000000005</c:v>
                      </c:pt>
                      <c:pt idx="730">
                        <c:v>478.41900000000004</c:v>
                      </c:pt>
                      <c:pt idx="731">
                        <c:v>478.52670000000001</c:v>
                      </c:pt>
                      <c:pt idx="732">
                        <c:v>478.52670000000001</c:v>
                      </c:pt>
                      <c:pt idx="733">
                        <c:v>477.88080000000002</c:v>
                      </c:pt>
                      <c:pt idx="734">
                        <c:v>479.49540000000002</c:v>
                      </c:pt>
                      <c:pt idx="735">
                        <c:v>478.9572</c:v>
                      </c:pt>
                      <c:pt idx="736">
                        <c:v>478.9572</c:v>
                      </c:pt>
                      <c:pt idx="737">
                        <c:v>479.38780000000003</c:v>
                      </c:pt>
                      <c:pt idx="738">
                        <c:v>478.9572</c:v>
                      </c:pt>
                      <c:pt idx="739">
                        <c:v>478.52670000000001</c:v>
                      </c:pt>
                      <c:pt idx="740">
                        <c:v>477.55790000000002</c:v>
                      </c:pt>
                      <c:pt idx="741">
                        <c:v>479.92600000000004</c:v>
                      </c:pt>
                      <c:pt idx="742">
                        <c:v>481.97110000000004</c:v>
                      </c:pt>
                    </c:numCache>
                  </c:numRef>
                </c:yVal>
                <c:smooth val="0"/>
                <c:extLst xmlns:c15="http://schemas.microsoft.com/office/drawing/2012/chart">
                  <c:ext xmlns:c16="http://schemas.microsoft.com/office/drawing/2014/chart" uri="{C3380CC4-5D6E-409C-BE32-E72D297353CC}">
                    <c16:uniqueId val="{00000004-F7B9-43FF-BDB2-243C5CAEE97C}"/>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Normalized!$H$29</c15:sqref>
                        </c15:formulaRef>
                      </c:ext>
                    </c:extLst>
                    <c:strCache>
                      <c:ptCount val="1"/>
                      <c:pt idx="0">
                        <c:v>Thermistor 3-Middle</c:v>
                      </c:pt>
                    </c:strCache>
                  </c:strRef>
                </c:tx>
                <c:spPr>
                  <a:ln w="19050">
                    <a:solidFill>
                      <a:srgbClr val="00B050"/>
                    </a:solidFill>
                  </a:ln>
                </c:spPr>
                <c:marker>
                  <c:symbol val="none"/>
                </c:marker>
                <c:xVal>
                  <c:numRef>
                    <c:extLst xmlns:c15="http://schemas.microsoft.com/office/drawing/2012/chart">
                      <c:ext xmlns:c15="http://schemas.microsoft.com/office/drawing/2012/chart" uri="{02D57815-91ED-43cb-92C2-25804820EDAC}">
                        <c15:formulaRef>
                          <c15:sqref>Normalized!$A$30:$A$772</c15:sqref>
                        </c15:formulaRef>
                      </c:ext>
                    </c:extLst>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extLst xmlns:c15="http://schemas.microsoft.com/office/drawing/2012/chart">
                      <c:ext xmlns:c15="http://schemas.microsoft.com/office/drawing/2012/chart" uri="{02D57815-91ED-43cb-92C2-25804820EDAC}">
                        <c15:formulaRef>
                          <c15:sqref>Normalized!$H$30:$H$772</c15:sqref>
                        </c15:formulaRef>
                      </c:ext>
                    </c:extLst>
                    <c:numCache>
                      <c:formatCode>General</c:formatCode>
                      <c:ptCount val="743"/>
                      <c:pt idx="0">
                        <c:v>30</c:v>
                      </c:pt>
                      <c:pt idx="1">
                        <c:v>30</c:v>
                      </c:pt>
                      <c:pt idx="2">
                        <c:v>29.784699999999994</c:v>
                      </c:pt>
                      <c:pt idx="3">
                        <c:v>29.784699999999994</c:v>
                      </c:pt>
                      <c:pt idx="4">
                        <c:v>29.784699999999994</c:v>
                      </c:pt>
                      <c:pt idx="5">
                        <c:v>30.107599999999998</c:v>
                      </c:pt>
                      <c:pt idx="6">
                        <c:v>29.784699999999994</c:v>
                      </c:pt>
                      <c:pt idx="7">
                        <c:v>29.784699999999994</c:v>
                      </c:pt>
                      <c:pt idx="8">
                        <c:v>29.892299999999999</c:v>
                      </c:pt>
                      <c:pt idx="9">
                        <c:v>29.892299999999999</c:v>
                      </c:pt>
                      <c:pt idx="10">
                        <c:v>30.215199999999996</c:v>
                      </c:pt>
                      <c:pt idx="11">
                        <c:v>30.215199999999996</c:v>
                      </c:pt>
                      <c:pt idx="12">
                        <c:v>29.892299999999999</c:v>
                      </c:pt>
                      <c:pt idx="13">
                        <c:v>29.892299999999999</c:v>
                      </c:pt>
                      <c:pt idx="14">
                        <c:v>30</c:v>
                      </c:pt>
                      <c:pt idx="15">
                        <c:v>30</c:v>
                      </c:pt>
                      <c:pt idx="16">
                        <c:v>30.107599999999998</c:v>
                      </c:pt>
                      <c:pt idx="17">
                        <c:v>30.107599999999998</c:v>
                      </c:pt>
                      <c:pt idx="18">
                        <c:v>30.430499999999995</c:v>
                      </c:pt>
                      <c:pt idx="19">
                        <c:v>30.430499999999995</c:v>
                      </c:pt>
                      <c:pt idx="20">
                        <c:v>30.215199999999996</c:v>
                      </c:pt>
                      <c:pt idx="21">
                        <c:v>30.215199999999996</c:v>
                      </c:pt>
                      <c:pt idx="22">
                        <c:v>30.322899999999997</c:v>
                      </c:pt>
                      <c:pt idx="23">
                        <c:v>30.322899999999997</c:v>
                      </c:pt>
                      <c:pt idx="24">
                        <c:v>30.430499999999995</c:v>
                      </c:pt>
                      <c:pt idx="25">
                        <c:v>30.430499999999995</c:v>
                      </c:pt>
                      <c:pt idx="26">
                        <c:v>30.538199999999996</c:v>
                      </c:pt>
                      <c:pt idx="27">
                        <c:v>30.538199999999996</c:v>
                      </c:pt>
                      <c:pt idx="28">
                        <c:v>30.430499999999995</c:v>
                      </c:pt>
                      <c:pt idx="29">
                        <c:v>30.107599999999998</c:v>
                      </c:pt>
                      <c:pt idx="30">
                        <c:v>30.430499999999995</c:v>
                      </c:pt>
                      <c:pt idx="31">
                        <c:v>30.538199999999996</c:v>
                      </c:pt>
                      <c:pt idx="32">
                        <c:v>29.892299999999999</c:v>
                      </c:pt>
                      <c:pt idx="33">
                        <c:v>30.538199999999996</c:v>
                      </c:pt>
                      <c:pt idx="34">
                        <c:v>30.322899999999997</c:v>
                      </c:pt>
                      <c:pt idx="35">
                        <c:v>30.322899999999997</c:v>
                      </c:pt>
                      <c:pt idx="36">
                        <c:v>30.107599999999998</c:v>
                      </c:pt>
                      <c:pt idx="37">
                        <c:v>30</c:v>
                      </c:pt>
                      <c:pt idx="38">
                        <c:v>30</c:v>
                      </c:pt>
                      <c:pt idx="39">
                        <c:v>29.892299999999999</c:v>
                      </c:pt>
                      <c:pt idx="40">
                        <c:v>29.892299999999999</c:v>
                      </c:pt>
                      <c:pt idx="41">
                        <c:v>29.784699999999994</c:v>
                      </c:pt>
                      <c:pt idx="42">
                        <c:v>29.784699999999994</c:v>
                      </c:pt>
                      <c:pt idx="43">
                        <c:v>29.784699999999994</c:v>
                      </c:pt>
                      <c:pt idx="44">
                        <c:v>29.677099999999996</c:v>
                      </c:pt>
                      <c:pt idx="45">
                        <c:v>29.784699999999994</c:v>
                      </c:pt>
                      <c:pt idx="46">
                        <c:v>29.569399999999995</c:v>
                      </c:pt>
                      <c:pt idx="47">
                        <c:v>29.569399999999995</c:v>
                      </c:pt>
                      <c:pt idx="48">
                        <c:v>29.892299999999999</c:v>
                      </c:pt>
                      <c:pt idx="49">
                        <c:v>29.892299999999999</c:v>
                      </c:pt>
                      <c:pt idx="50">
                        <c:v>30</c:v>
                      </c:pt>
                      <c:pt idx="51">
                        <c:v>29.892299999999999</c:v>
                      </c:pt>
                      <c:pt idx="52">
                        <c:v>29.892299999999999</c:v>
                      </c:pt>
                      <c:pt idx="53">
                        <c:v>29.677099999999996</c:v>
                      </c:pt>
                      <c:pt idx="54">
                        <c:v>30</c:v>
                      </c:pt>
                      <c:pt idx="55">
                        <c:v>29.784699999999994</c:v>
                      </c:pt>
                      <c:pt idx="56">
                        <c:v>29.892299999999999</c:v>
                      </c:pt>
                      <c:pt idx="57">
                        <c:v>29.892299999999999</c:v>
                      </c:pt>
                      <c:pt idx="58">
                        <c:v>30</c:v>
                      </c:pt>
                      <c:pt idx="59">
                        <c:v>29.892299999999999</c:v>
                      </c:pt>
                      <c:pt idx="60">
                        <c:v>30</c:v>
                      </c:pt>
                      <c:pt idx="61">
                        <c:v>30.322899999999997</c:v>
                      </c:pt>
                      <c:pt idx="62">
                        <c:v>30.322899999999997</c:v>
                      </c:pt>
                      <c:pt idx="63">
                        <c:v>30.107599999999998</c:v>
                      </c:pt>
                      <c:pt idx="64">
                        <c:v>30.215199999999996</c:v>
                      </c:pt>
                      <c:pt idx="65">
                        <c:v>30.322899999999997</c:v>
                      </c:pt>
                      <c:pt idx="66">
                        <c:v>30.322899999999997</c:v>
                      </c:pt>
                      <c:pt idx="67">
                        <c:v>30.322899999999997</c:v>
                      </c:pt>
                      <c:pt idx="68">
                        <c:v>30.322899999999997</c:v>
                      </c:pt>
                      <c:pt idx="69">
                        <c:v>30.430499999999995</c:v>
                      </c:pt>
                      <c:pt idx="70">
                        <c:v>30.645799999999994</c:v>
                      </c:pt>
                      <c:pt idx="71">
                        <c:v>30.538199999999996</c:v>
                      </c:pt>
                      <c:pt idx="72">
                        <c:v>30.538199999999996</c:v>
                      </c:pt>
                      <c:pt idx="73">
                        <c:v>30.645799999999994</c:v>
                      </c:pt>
                      <c:pt idx="74">
                        <c:v>30.645799999999994</c:v>
                      </c:pt>
                      <c:pt idx="75">
                        <c:v>30.538199999999996</c:v>
                      </c:pt>
                      <c:pt idx="76">
                        <c:v>30.645799999999994</c:v>
                      </c:pt>
                      <c:pt idx="77">
                        <c:v>30.753399999999999</c:v>
                      </c:pt>
                      <c:pt idx="78">
                        <c:v>30.8611</c:v>
                      </c:pt>
                      <c:pt idx="79">
                        <c:v>30.430499999999995</c:v>
                      </c:pt>
                      <c:pt idx="80">
                        <c:v>31.076299999999996</c:v>
                      </c:pt>
                      <c:pt idx="81">
                        <c:v>30.8611</c:v>
                      </c:pt>
                      <c:pt idx="82">
                        <c:v>30.8611</c:v>
                      </c:pt>
                      <c:pt idx="83">
                        <c:v>30.968699999999998</c:v>
                      </c:pt>
                      <c:pt idx="84">
                        <c:v>30.968699999999998</c:v>
                      </c:pt>
                      <c:pt idx="85">
                        <c:v>30.753399999999999</c:v>
                      </c:pt>
                      <c:pt idx="86">
                        <c:v>30.8611</c:v>
                      </c:pt>
                      <c:pt idx="87">
                        <c:v>30.968699999999998</c:v>
                      </c:pt>
                      <c:pt idx="88">
                        <c:v>31.183999999999997</c:v>
                      </c:pt>
                      <c:pt idx="89">
                        <c:v>31.183999999999997</c:v>
                      </c:pt>
                      <c:pt idx="90">
                        <c:v>30.753399999999999</c:v>
                      </c:pt>
                      <c:pt idx="91">
                        <c:v>31.076299999999996</c:v>
                      </c:pt>
                      <c:pt idx="92">
                        <c:v>31.076299999999996</c:v>
                      </c:pt>
                      <c:pt idx="93">
                        <c:v>30.968699999999998</c:v>
                      </c:pt>
                      <c:pt idx="94">
                        <c:v>30.645799999999994</c:v>
                      </c:pt>
                      <c:pt idx="95">
                        <c:v>30.753399999999999</c:v>
                      </c:pt>
                      <c:pt idx="96">
                        <c:v>30.753399999999999</c:v>
                      </c:pt>
                      <c:pt idx="97">
                        <c:v>31.183999999999997</c:v>
                      </c:pt>
                      <c:pt idx="98">
                        <c:v>31.076299999999996</c:v>
                      </c:pt>
                      <c:pt idx="99">
                        <c:v>31.076299999999996</c:v>
                      </c:pt>
                      <c:pt idx="100">
                        <c:v>31.291599999999995</c:v>
                      </c:pt>
                      <c:pt idx="101">
                        <c:v>31.506899999999995</c:v>
                      </c:pt>
                      <c:pt idx="102">
                        <c:v>32.367999999999995</c:v>
                      </c:pt>
                      <c:pt idx="103">
                        <c:v>32.045099999999998</c:v>
                      </c:pt>
                      <c:pt idx="104">
                        <c:v>32.045099999999998</c:v>
                      </c:pt>
                      <c:pt idx="105">
                        <c:v>31.937399999999997</c:v>
                      </c:pt>
                      <c:pt idx="106">
                        <c:v>31.937399999999997</c:v>
                      </c:pt>
                      <c:pt idx="107">
                        <c:v>31.6145</c:v>
                      </c:pt>
                      <c:pt idx="108">
                        <c:v>31.829799999999999</c:v>
                      </c:pt>
                      <c:pt idx="109">
                        <c:v>32.152699999999996</c:v>
                      </c:pt>
                      <c:pt idx="110">
                        <c:v>32.152699999999996</c:v>
                      </c:pt>
                      <c:pt idx="111">
                        <c:v>32.152699999999996</c:v>
                      </c:pt>
                      <c:pt idx="112">
                        <c:v>32.367999999999995</c:v>
                      </c:pt>
                      <c:pt idx="113">
                        <c:v>32.798499999999997</c:v>
                      </c:pt>
                      <c:pt idx="114">
                        <c:v>32.798499999999997</c:v>
                      </c:pt>
                      <c:pt idx="115">
                        <c:v>32.798499999999997</c:v>
                      </c:pt>
                      <c:pt idx="116">
                        <c:v>33.013799999999996</c:v>
                      </c:pt>
                      <c:pt idx="117">
                        <c:v>32.906199999999998</c:v>
                      </c:pt>
                      <c:pt idx="118">
                        <c:v>33.444399999999995</c:v>
                      </c:pt>
                      <c:pt idx="119">
                        <c:v>33.552</c:v>
                      </c:pt>
                      <c:pt idx="120">
                        <c:v>33.444399999999995</c:v>
                      </c:pt>
                      <c:pt idx="121">
                        <c:v>33.444399999999995</c:v>
                      </c:pt>
                      <c:pt idx="122">
                        <c:v>33.552</c:v>
                      </c:pt>
                      <c:pt idx="123">
                        <c:v>33.121399999999994</c:v>
                      </c:pt>
                      <c:pt idx="124">
                        <c:v>33.121399999999994</c:v>
                      </c:pt>
                      <c:pt idx="125">
                        <c:v>33.3367</c:v>
                      </c:pt>
                      <c:pt idx="126">
                        <c:v>33.444399999999995</c:v>
                      </c:pt>
                      <c:pt idx="127">
                        <c:v>33.552</c:v>
                      </c:pt>
                      <c:pt idx="128">
                        <c:v>33.659599999999998</c:v>
                      </c:pt>
                      <c:pt idx="129">
                        <c:v>34.090199999999996</c:v>
                      </c:pt>
                      <c:pt idx="130">
                        <c:v>34.735999999999997</c:v>
                      </c:pt>
                      <c:pt idx="131">
                        <c:v>35.058899999999994</c:v>
                      </c:pt>
                      <c:pt idx="132">
                        <c:v>35.704799999999999</c:v>
                      </c:pt>
                      <c:pt idx="133">
                        <c:v>35.597099999999998</c:v>
                      </c:pt>
                      <c:pt idx="134">
                        <c:v>35.597099999999998</c:v>
                      </c:pt>
                      <c:pt idx="135">
                        <c:v>36.135299999999994</c:v>
                      </c:pt>
                      <c:pt idx="136">
                        <c:v>36.135299999999994</c:v>
                      </c:pt>
                      <c:pt idx="137">
                        <c:v>36.781099999999995</c:v>
                      </c:pt>
                      <c:pt idx="138">
                        <c:v>36.888799999999996</c:v>
                      </c:pt>
                      <c:pt idx="139">
                        <c:v>37.104099999999995</c:v>
                      </c:pt>
                      <c:pt idx="140">
                        <c:v>36.673499999999997</c:v>
                      </c:pt>
                      <c:pt idx="141">
                        <c:v>36.996399999999994</c:v>
                      </c:pt>
                      <c:pt idx="142">
                        <c:v>37.319299999999998</c:v>
                      </c:pt>
                      <c:pt idx="143">
                        <c:v>37.965199999999996</c:v>
                      </c:pt>
                      <c:pt idx="144">
                        <c:v>39.3645</c:v>
                      </c:pt>
                      <c:pt idx="145">
                        <c:v>40.117899999999999</c:v>
                      </c:pt>
                      <c:pt idx="146">
                        <c:v>40.117899999999999</c:v>
                      </c:pt>
                      <c:pt idx="147">
                        <c:v>40.440799999999996</c:v>
                      </c:pt>
                      <c:pt idx="148">
                        <c:v>40.7637</c:v>
                      </c:pt>
                      <c:pt idx="149">
                        <c:v>40.656099999999995</c:v>
                      </c:pt>
                      <c:pt idx="150">
                        <c:v>41.301899999999996</c:v>
                      </c:pt>
                      <c:pt idx="151">
                        <c:v>40.871399999999994</c:v>
                      </c:pt>
                      <c:pt idx="152">
                        <c:v>41.0867</c:v>
                      </c:pt>
                      <c:pt idx="153">
                        <c:v>41.409599999999998</c:v>
                      </c:pt>
                      <c:pt idx="154">
                        <c:v>41.517199999999995</c:v>
                      </c:pt>
                      <c:pt idx="155">
                        <c:v>41.8401</c:v>
                      </c:pt>
                      <c:pt idx="156">
                        <c:v>41.8401</c:v>
                      </c:pt>
                      <c:pt idx="157">
                        <c:v>43.024099999999997</c:v>
                      </c:pt>
                      <c:pt idx="158">
                        <c:v>43.669999999999995</c:v>
                      </c:pt>
                      <c:pt idx="159">
                        <c:v>43.992899999999999</c:v>
                      </c:pt>
                      <c:pt idx="160">
                        <c:v>44.315799999999996</c:v>
                      </c:pt>
                      <c:pt idx="161">
                        <c:v>44.100499999999997</c:v>
                      </c:pt>
                      <c:pt idx="162">
                        <c:v>44.746299999999998</c:v>
                      </c:pt>
                      <c:pt idx="163">
                        <c:v>44.961599999999997</c:v>
                      </c:pt>
                      <c:pt idx="164">
                        <c:v>44.961599999999997</c:v>
                      </c:pt>
                      <c:pt idx="165">
                        <c:v>45.4998</c:v>
                      </c:pt>
                      <c:pt idx="166">
                        <c:v>45.4998</c:v>
                      </c:pt>
                      <c:pt idx="167">
                        <c:v>45.7151</c:v>
                      </c:pt>
                      <c:pt idx="168">
                        <c:v>46.037999999999997</c:v>
                      </c:pt>
                      <c:pt idx="169">
                        <c:v>46.791499999999999</c:v>
                      </c:pt>
                      <c:pt idx="170">
                        <c:v>47.975499999999997</c:v>
                      </c:pt>
                      <c:pt idx="171">
                        <c:v>47.867799999999995</c:v>
                      </c:pt>
                      <c:pt idx="172">
                        <c:v>47.544899999999998</c:v>
                      </c:pt>
                      <c:pt idx="173">
                        <c:v>46.683799999999998</c:v>
                      </c:pt>
                      <c:pt idx="174">
                        <c:v>45.607399999999998</c:v>
                      </c:pt>
                      <c:pt idx="175">
                        <c:v>46.037999999999997</c:v>
                      </c:pt>
                      <c:pt idx="176">
                        <c:v>46.037999999999997</c:v>
                      </c:pt>
                      <c:pt idx="177">
                        <c:v>46.5762</c:v>
                      </c:pt>
                      <c:pt idx="178">
                        <c:v>46.899099999999997</c:v>
                      </c:pt>
                      <c:pt idx="179">
                        <c:v>47.114399999999996</c:v>
                      </c:pt>
                      <c:pt idx="180">
                        <c:v>47.975499999999997</c:v>
                      </c:pt>
                      <c:pt idx="181">
                        <c:v>48.5137</c:v>
                      </c:pt>
                      <c:pt idx="182">
                        <c:v>49.3748</c:v>
                      </c:pt>
                      <c:pt idx="183">
                        <c:v>50.020599999999995</c:v>
                      </c:pt>
                      <c:pt idx="184">
                        <c:v>51.8504</c:v>
                      </c:pt>
                      <c:pt idx="185">
                        <c:v>53.464999999999996</c:v>
                      </c:pt>
                      <c:pt idx="186">
                        <c:v>53.464999999999996</c:v>
                      </c:pt>
                      <c:pt idx="187">
                        <c:v>55.079599999999999</c:v>
                      </c:pt>
                      <c:pt idx="188">
                        <c:v>56.263599999999997</c:v>
                      </c:pt>
                      <c:pt idx="189">
                        <c:v>57.3399</c:v>
                      </c:pt>
                      <c:pt idx="190">
                        <c:v>57.555199999999999</c:v>
                      </c:pt>
                      <c:pt idx="191">
                        <c:v>59.169799999999995</c:v>
                      </c:pt>
                      <c:pt idx="192">
                        <c:v>58.7393</c:v>
                      </c:pt>
                      <c:pt idx="193">
                        <c:v>59.492699999999992</c:v>
                      </c:pt>
                      <c:pt idx="194">
                        <c:v>61.860700000000001</c:v>
                      </c:pt>
                      <c:pt idx="195">
                        <c:v>62.829500000000003</c:v>
                      </c:pt>
                      <c:pt idx="196">
                        <c:v>62.829500000000003</c:v>
                      </c:pt>
                      <c:pt idx="197">
                        <c:v>63.044800000000002</c:v>
                      </c:pt>
                      <c:pt idx="198">
                        <c:v>63.475299999999997</c:v>
                      </c:pt>
                      <c:pt idx="199">
                        <c:v>63.690599999999996</c:v>
                      </c:pt>
                      <c:pt idx="200">
                        <c:v>64.228800000000007</c:v>
                      </c:pt>
                      <c:pt idx="201">
                        <c:v>64.336399999999998</c:v>
                      </c:pt>
                      <c:pt idx="202">
                        <c:v>64.766999999999996</c:v>
                      </c:pt>
                      <c:pt idx="203">
                        <c:v>65.520399999999995</c:v>
                      </c:pt>
                      <c:pt idx="204">
                        <c:v>66.704399999999993</c:v>
                      </c:pt>
                      <c:pt idx="205">
                        <c:v>66.704399999999993</c:v>
                      </c:pt>
                      <c:pt idx="206">
                        <c:v>66.704399999999993</c:v>
                      </c:pt>
                      <c:pt idx="207">
                        <c:v>68.103700000000003</c:v>
                      </c:pt>
                      <c:pt idx="208">
                        <c:v>68.318999999999988</c:v>
                      </c:pt>
                      <c:pt idx="209">
                        <c:v>69.18010000000001</c:v>
                      </c:pt>
                      <c:pt idx="210">
                        <c:v>69.287700000000001</c:v>
                      </c:pt>
                      <c:pt idx="211">
                        <c:v>69.718299999999999</c:v>
                      </c:pt>
                      <c:pt idx="212">
                        <c:v>70.902299999999997</c:v>
                      </c:pt>
                      <c:pt idx="213">
                        <c:v>71.76339999999999</c:v>
                      </c:pt>
                      <c:pt idx="214">
                        <c:v>72.947399999999988</c:v>
                      </c:pt>
                      <c:pt idx="215">
                        <c:v>73.377999999999986</c:v>
                      </c:pt>
                      <c:pt idx="216">
                        <c:v>75.315400000000011</c:v>
                      </c:pt>
                      <c:pt idx="217">
                        <c:v>76.822399999999988</c:v>
                      </c:pt>
                      <c:pt idx="218">
                        <c:v>76.822399999999988</c:v>
                      </c:pt>
                      <c:pt idx="219">
                        <c:v>77.145299999999992</c:v>
                      </c:pt>
                      <c:pt idx="220">
                        <c:v>77.252900000000011</c:v>
                      </c:pt>
                      <c:pt idx="221">
                        <c:v>78.221699999999998</c:v>
                      </c:pt>
                      <c:pt idx="222">
                        <c:v>78.114000000000004</c:v>
                      </c:pt>
                      <c:pt idx="223">
                        <c:v>77.7911</c:v>
                      </c:pt>
                      <c:pt idx="224">
                        <c:v>78.652199999999993</c:v>
                      </c:pt>
                      <c:pt idx="225">
                        <c:v>77.252900000000011</c:v>
                      </c:pt>
                      <c:pt idx="226">
                        <c:v>78.329299999999989</c:v>
                      </c:pt>
                      <c:pt idx="227">
                        <c:v>78.975099999999998</c:v>
                      </c:pt>
                      <c:pt idx="228">
                        <c:v>78.975099999999998</c:v>
                      </c:pt>
                      <c:pt idx="229">
                        <c:v>79.7286</c:v>
                      </c:pt>
                      <c:pt idx="230">
                        <c:v>80.482100000000003</c:v>
                      </c:pt>
                      <c:pt idx="231">
                        <c:v>81.235500000000002</c:v>
                      </c:pt>
                      <c:pt idx="232">
                        <c:v>80.912599999999998</c:v>
                      </c:pt>
                      <c:pt idx="233">
                        <c:v>81.235500000000002</c:v>
                      </c:pt>
                      <c:pt idx="234">
                        <c:v>80.697399999999988</c:v>
                      </c:pt>
                      <c:pt idx="235">
                        <c:v>83.065400000000011</c:v>
                      </c:pt>
                      <c:pt idx="236">
                        <c:v>87.586199999999991</c:v>
                      </c:pt>
                      <c:pt idx="237">
                        <c:v>89.63130000000001</c:v>
                      </c:pt>
                      <c:pt idx="238">
                        <c:v>89.63130000000001</c:v>
                      </c:pt>
                      <c:pt idx="239">
                        <c:v>91.138199999999983</c:v>
                      </c:pt>
                      <c:pt idx="240">
                        <c:v>89.63130000000001</c:v>
                      </c:pt>
                      <c:pt idx="241">
                        <c:v>88.016699999999986</c:v>
                      </c:pt>
                      <c:pt idx="242">
                        <c:v>86.617400000000004</c:v>
                      </c:pt>
                      <c:pt idx="243">
                        <c:v>86.832699999999988</c:v>
                      </c:pt>
                      <c:pt idx="244">
                        <c:v>86.832699999999988</c:v>
                      </c:pt>
                      <c:pt idx="245">
                        <c:v>87.155599999999993</c:v>
                      </c:pt>
                      <c:pt idx="246">
                        <c:v>87.370900000000006</c:v>
                      </c:pt>
                      <c:pt idx="247">
                        <c:v>87.801400000000001</c:v>
                      </c:pt>
                      <c:pt idx="248">
                        <c:v>87.801400000000001</c:v>
                      </c:pt>
                      <c:pt idx="249">
                        <c:v>88.554900000000004</c:v>
                      </c:pt>
                      <c:pt idx="250">
                        <c:v>89.200699999999983</c:v>
                      </c:pt>
                      <c:pt idx="251">
                        <c:v>90.6</c:v>
                      </c:pt>
                      <c:pt idx="252">
                        <c:v>92.645099999999985</c:v>
                      </c:pt>
                      <c:pt idx="253">
                        <c:v>92.322200000000009</c:v>
                      </c:pt>
                      <c:pt idx="254">
                        <c:v>94.151999999999987</c:v>
                      </c:pt>
                      <c:pt idx="255">
                        <c:v>94.474999999999994</c:v>
                      </c:pt>
                      <c:pt idx="256">
                        <c:v>97.704100000000011</c:v>
                      </c:pt>
                      <c:pt idx="257">
                        <c:v>98.888100000000009</c:v>
                      </c:pt>
                      <c:pt idx="258">
                        <c:v>98.888100000000009</c:v>
                      </c:pt>
                      <c:pt idx="259">
                        <c:v>100.71799999999999</c:v>
                      </c:pt>
                      <c:pt idx="260">
                        <c:v>102.5478</c:v>
                      </c:pt>
                      <c:pt idx="261">
                        <c:v>105.45400000000001</c:v>
                      </c:pt>
                      <c:pt idx="262">
                        <c:v>107.71439999999998</c:v>
                      </c:pt>
                      <c:pt idx="263">
                        <c:v>108.46789999999999</c:v>
                      </c:pt>
                      <c:pt idx="264">
                        <c:v>109.4366</c:v>
                      </c:pt>
                      <c:pt idx="265">
                        <c:v>109.97479999999999</c:v>
                      </c:pt>
                      <c:pt idx="266">
                        <c:v>110.29769999999999</c:v>
                      </c:pt>
                      <c:pt idx="267">
                        <c:v>110.72829999999999</c:v>
                      </c:pt>
                      <c:pt idx="268">
                        <c:v>110.72829999999999</c:v>
                      </c:pt>
                      <c:pt idx="269">
                        <c:v>110.9436</c:v>
                      </c:pt>
                      <c:pt idx="270">
                        <c:v>112.01990000000001</c:v>
                      </c:pt>
                      <c:pt idx="271">
                        <c:v>111.80459999999999</c:v>
                      </c:pt>
                      <c:pt idx="272">
                        <c:v>113.6345</c:v>
                      </c:pt>
                      <c:pt idx="273">
                        <c:v>113.3116</c:v>
                      </c:pt>
                      <c:pt idx="274">
                        <c:v>114.71090000000001</c:v>
                      </c:pt>
                      <c:pt idx="275">
                        <c:v>116.0025</c:v>
                      </c:pt>
                      <c:pt idx="276">
                        <c:v>115.89490000000001</c:v>
                      </c:pt>
                      <c:pt idx="277">
                        <c:v>116.21780000000001</c:v>
                      </c:pt>
                      <c:pt idx="278">
                        <c:v>116.21780000000001</c:v>
                      </c:pt>
                      <c:pt idx="279">
                        <c:v>116.0025</c:v>
                      </c:pt>
                      <c:pt idx="280">
                        <c:v>116.11019999999999</c:v>
                      </c:pt>
                      <c:pt idx="281">
                        <c:v>116.3254</c:v>
                      </c:pt>
                      <c:pt idx="282">
                        <c:v>116.97129999999999</c:v>
                      </c:pt>
                      <c:pt idx="283">
                        <c:v>118.6934</c:v>
                      </c:pt>
                      <c:pt idx="284">
                        <c:v>119.55459999999999</c:v>
                      </c:pt>
                      <c:pt idx="285">
                        <c:v>120.6309</c:v>
                      </c:pt>
                      <c:pt idx="286">
                        <c:v>122.67609999999999</c:v>
                      </c:pt>
                      <c:pt idx="287">
                        <c:v>123.6448</c:v>
                      </c:pt>
                      <c:pt idx="288">
                        <c:v>123.6448</c:v>
                      </c:pt>
                      <c:pt idx="289">
                        <c:v>124.5059</c:v>
                      </c:pt>
                      <c:pt idx="290">
                        <c:v>126.65870000000001</c:v>
                      </c:pt>
                      <c:pt idx="291">
                        <c:v>128.3809</c:v>
                      </c:pt>
                      <c:pt idx="292">
                        <c:v>129.1343</c:v>
                      </c:pt>
                      <c:pt idx="293">
                        <c:v>129.24199999999999</c:v>
                      </c:pt>
                      <c:pt idx="294">
                        <c:v>129.4572</c:v>
                      </c:pt>
                      <c:pt idx="295">
                        <c:v>130.3184</c:v>
                      </c:pt>
                      <c:pt idx="296">
                        <c:v>131.3947</c:v>
                      </c:pt>
                      <c:pt idx="297">
                        <c:v>132.5788</c:v>
                      </c:pt>
                      <c:pt idx="298">
                        <c:v>134.73150000000001</c:v>
                      </c:pt>
                      <c:pt idx="299">
                        <c:v>135.2697</c:v>
                      </c:pt>
                      <c:pt idx="300">
                        <c:v>135.2697</c:v>
                      </c:pt>
                      <c:pt idx="301">
                        <c:v>136.13079999999999</c:v>
                      </c:pt>
                      <c:pt idx="302">
                        <c:v>137.74540000000002</c:v>
                      </c:pt>
                      <c:pt idx="303">
                        <c:v>140.221</c:v>
                      </c:pt>
                      <c:pt idx="304">
                        <c:v>143.3425</c:v>
                      </c:pt>
                      <c:pt idx="305">
                        <c:v>143.66540000000001</c:v>
                      </c:pt>
                      <c:pt idx="306">
                        <c:v>142.37380000000002</c:v>
                      </c:pt>
                      <c:pt idx="307">
                        <c:v>142.05090000000001</c:v>
                      </c:pt>
                      <c:pt idx="308">
                        <c:v>138.92940000000002</c:v>
                      </c:pt>
                      <c:pt idx="309">
                        <c:v>138.06829999999999</c:v>
                      </c:pt>
                      <c:pt idx="310">
                        <c:v>138.06829999999999</c:v>
                      </c:pt>
                      <c:pt idx="311">
                        <c:v>138.06829999999999</c:v>
                      </c:pt>
                      <c:pt idx="312">
                        <c:v>139.03700000000001</c:v>
                      </c:pt>
                      <c:pt idx="313">
                        <c:v>140.6516</c:v>
                      </c:pt>
                      <c:pt idx="314">
                        <c:v>142.1585</c:v>
                      </c:pt>
                      <c:pt idx="315">
                        <c:v>143.66540000000001</c:v>
                      </c:pt>
                      <c:pt idx="316">
                        <c:v>145.49530000000001</c:v>
                      </c:pt>
                      <c:pt idx="317">
                        <c:v>146.24870000000001</c:v>
                      </c:pt>
                      <c:pt idx="318">
                        <c:v>148.29390000000001</c:v>
                      </c:pt>
                      <c:pt idx="319">
                        <c:v>152.2765</c:v>
                      </c:pt>
                      <c:pt idx="320">
                        <c:v>152.2765</c:v>
                      </c:pt>
                      <c:pt idx="321">
                        <c:v>154.9674</c:v>
                      </c:pt>
                      <c:pt idx="322">
                        <c:v>157.01250000000002</c:v>
                      </c:pt>
                      <c:pt idx="323">
                        <c:v>158.4118</c:v>
                      </c:pt>
                      <c:pt idx="324">
                        <c:v>159.27289999999999</c:v>
                      </c:pt>
                      <c:pt idx="325">
                        <c:v>160.99510000000001</c:v>
                      </c:pt>
                      <c:pt idx="326">
                        <c:v>165.62350000000001</c:v>
                      </c:pt>
                      <c:pt idx="327">
                        <c:v>168.0992</c:v>
                      </c:pt>
                      <c:pt idx="328">
                        <c:v>172.51230000000001</c:v>
                      </c:pt>
                      <c:pt idx="329">
                        <c:v>174.44990000000001</c:v>
                      </c:pt>
                      <c:pt idx="330">
                        <c:v>174.44990000000001</c:v>
                      </c:pt>
                      <c:pt idx="331">
                        <c:v>175.95680000000002</c:v>
                      </c:pt>
                      <c:pt idx="332">
                        <c:v>177.14080000000001</c:v>
                      </c:pt>
                      <c:pt idx="333">
                        <c:v>179.07830000000001</c:v>
                      </c:pt>
                      <c:pt idx="334">
                        <c:v>179.93940000000001</c:v>
                      </c:pt>
                      <c:pt idx="335">
                        <c:v>178.97059999999999</c:v>
                      </c:pt>
                      <c:pt idx="336">
                        <c:v>179.50880000000001</c:v>
                      </c:pt>
                      <c:pt idx="337">
                        <c:v>180.69280000000001</c:v>
                      </c:pt>
                      <c:pt idx="338">
                        <c:v>182.09210000000002</c:v>
                      </c:pt>
                      <c:pt idx="339">
                        <c:v>184.35249999999999</c:v>
                      </c:pt>
                      <c:pt idx="340">
                        <c:v>184.35249999999999</c:v>
                      </c:pt>
                      <c:pt idx="341">
                        <c:v>185.7518</c:v>
                      </c:pt>
                      <c:pt idx="342">
                        <c:v>186.07470000000001</c:v>
                      </c:pt>
                      <c:pt idx="343">
                        <c:v>187.15110000000001</c:v>
                      </c:pt>
                      <c:pt idx="344">
                        <c:v>188.5504</c:v>
                      </c:pt>
                      <c:pt idx="345">
                        <c:v>189.51910000000001</c:v>
                      </c:pt>
                      <c:pt idx="346">
                        <c:v>190.16499999999999</c:v>
                      </c:pt>
                      <c:pt idx="347">
                        <c:v>190.8108</c:v>
                      </c:pt>
                      <c:pt idx="348">
                        <c:v>192.96350000000001</c:v>
                      </c:pt>
                      <c:pt idx="349">
                        <c:v>194.6858</c:v>
                      </c:pt>
                      <c:pt idx="350">
                        <c:v>194.6858</c:v>
                      </c:pt>
                      <c:pt idx="351">
                        <c:v>193.60939999999999</c:v>
                      </c:pt>
                      <c:pt idx="352">
                        <c:v>195.4392</c:v>
                      </c:pt>
                      <c:pt idx="353">
                        <c:v>194.79339999999999</c:v>
                      </c:pt>
                      <c:pt idx="354">
                        <c:v>192.42529999999999</c:v>
                      </c:pt>
                      <c:pt idx="355">
                        <c:v>195.22400000000002</c:v>
                      </c:pt>
                      <c:pt idx="356">
                        <c:v>196.73089999999999</c:v>
                      </c:pt>
                      <c:pt idx="357">
                        <c:v>197.91490000000002</c:v>
                      </c:pt>
                      <c:pt idx="358">
                        <c:v>197.48429999999999</c:v>
                      </c:pt>
                      <c:pt idx="359">
                        <c:v>199.96</c:v>
                      </c:pt>
                      <c:pt idx="360">
                        <c:v>199.96</c:v>
                      </c:pt>
                      <c:pt idx="361">
                        <c:v>200.8211</c:v>
                      </c:pt>
                      <c:pt idx="362">
                        <c:v>202.0051</c:v>
                      </c:pt>
                      <c:pt idx="363">
                        <c:v>203.1891</c:v>
                      </c:pt>
                      <c:pt idx="364">
                        <c:v>204.91130000000001</c:v>
                      </c:pt>
                      <c:pt idx="365">
                        <c:v>206.6335</c:v>
                      </c:pt>
                      <c:pt idx="366">
                        <c:v>206.41830000000002</c:v>
                      </c:pt>
                      <c:pt idx="367">
                        <c:v>204.91130000000001</c:v>
                      </c:pt>
                      <c:pt idx="368">
                        <c:v>206.09540000000001</c:v>
                      </c:pt>
                      <c:pt idx="369">
                        <c:v>205.8801</c:v>
                      </c:pt>
                      <c:pt idx="370">
                        <c:v>208.67869999999999</c:v>
                      </c:pt>
                      <c:pt idx="371">
                        <c:v>209.86270000000002</c:v>
                      </c:pt>
                      <c:pt idx="372">
                        <c:v>209.86270000000002</c:v>
                      </c:pt>
                      <c:pt idx="373">
                        <c:v>210.8314</c:v>
                      </c:pt>
                      <c:pt idx="374">
                        <c:v>209.97030000000001</c:v>
                      </c:pt>
                      <c:pt idx="375">
                        <c:v>210.29320000000001</c:v>
                      </c:pt>
                      <c:pt idx="376">
                        <c:v>209.0016</c:v>
                      </c:pt>
                      <c:pt idx="377">
                        <c:v>207.7099</c:v>
                      </c:pt>
                      <c:pt idx="378">
                        <c:v>206.52590000000001</c:v>
                      </c:pt>
                      <c:pt idx="379">
                        <c:v>205.1266</c:v>
                      </c:pt>
                      <c:pt idx="380">
                        <c:v>208.67869999999999</c:v>
                      </c:pt>
                      <c:pt idx="381">
                        <c:v>210.40090000000001</c:v>
                      </c:pt>
                      <c:pt idx="382">
                        <c:v>210.40090000000001</c:v>
                      </c:pt>
                      <c:pt idx="383">
                        <c:v>210.078</c:v>
                      </c:pt>
                      <c:pt idx="384">
                        <c:v>210.18559999999999</c:v>
                      </c:pt>
                      <c:pt idx="385">
                        <c:v>211.36959999999999</c:v>
                      </c:pt>
                      <c:pt idx="386">
                        <c:v>211.36959999999999</c:v>
                      </c:pt>
                      <c:pt idx="387">
                        <c:v>212.12309999999999</c:v>
                      </c:pt>
                      <c:pt idx="388">
                        <c:v>213.84530000000001</c:v>
                      </c:pt>
                      <c:pt idx="389">
                        <c:v>217.8279</c:v>
                      </c:pt>
                      <c:pt idx="390">
                        <c:v>217.61260000000001</c:v>
                      </c:pt>
                      <c:pt idx="391">
                        <c:v>216.85910000000001</c:v>
                      </c:pt>
                      <c:pt idx="392">
                        <c:v>216.85910000000001</c:v>
                      </c:pt>
                      <c:pt idx="393">
                        <c:v>217.72030000000001</c:v>
                      </c:pt>
                      <c:pt idx="394">
                        <c:v>220.30360000000002</c:v>
                      </c:pt>
                      <c:pt idx="395">
                        <c:v>221.37989999999999</c:v>
                      </c:pt>
                      <c:pt idx="396">
                        <c:v>224.2861</c:v>
                      </c:pt>
                      <c:pt idx="397">
                        <c:v>228.91460000000001</c:v>
                      </c:pt>
                      <c:pt idx="398">
                        <c:v>232.0361</c:v>
                      </c:pt>
                      <c:pt idx="399">
                        <c:v>235.04990000000001</c:v>
                      </c:pt>
                      <c:pt idx="400">
                        <c:v>239.4631</c:v>
                      </c:pt>
                      <c:pt idx="401">
                        <c:v>242.69220000000001</c:v>
                      </c:pt>
                      <c:pt idx="402">
                        <c:v>242.69220000000001</c:v>
                      </c:pt>
                      <c:pt idx="403">
                        <c:v>245.70609999999999</c:v>
                      </c:pt>
                      <c:pt idx="404">
                        <c:v>247.8588</c:v>
                      </c:pt>
                      <c:pt idx="405">
                        <c:v>249.904</c:v>
                      </c:pt>
                      <c:pt idx="406">
                        <c:v>252.37959999999998</c:v>
                      </c:pt>
                      <c:pt idx="407">
                        <c:v>253.99419999999998</c:v>
                      </c:pt>
                      <c:pt idx="408">
                        <c:v>254.74759999999998</c:v>
                      </c:pt>
                      <c:pt idx="409">
                        <c:v>254.8553</c:v>
                      </c:pt>
                      <c:pt idx="410">
                        <c:v>255.28579999999999</c:v>
                      </c:pt>
                      <c:pt idx="411">
                        <c:v>255.28579999999999</c:v>
                      </c:pt>
                      <c:pt idx="412">
                        <c:v>255.28579999999999</c:v>
                      </c:pt>
                      <c:pt idx="413">
                        <c:v>256.03930000000003</c:v>
                      </c:pt>
                      <c:pt idx="414">
                        <c:v>257.00799999999998</c:v>
                      </c:pt>
                      <c:pt idx="415">
                        <c:v>256.90039999999999</c:v>
                      </c:pt>
                      <c:pt idx="416">
                        <c:v>258.08440000000002</c:v>
                      </c:pt>
                      <c:pt idx="417">
                        <c:v>259.0532</c:v>
                      </c:pt>
                      <c:pt idx="418">
                        <c:v>261.20589999999999</c:v>
                      </c:pt>
                      <c:pt idx="419">
                        <c:v>261.63650000000001</c:v>
                      </c:pt>
                      <c:pt idx="420">
                        <c:v>263.3587</c:v>
                      </c:pt>
                      <c:pt idx="421">
                        <c:v>260.34480000000002</c:v>
                      </c:pt>
                      <c:pt idx="422">
                        <c:v>260.34480000000002</c:v>
                      </c:pt>
                      <c:pt idx="423">
                        <c:v>266.80310000000003</c:v>
                      </c:pt>
                      <c:pt idx="424">
                        <c:v>267.55650000000003</c:v>
                      </c:pt>
                      <c:pt idx="425">
                        <c:v>268.74060000000003</c:v>
                      </c:pt>
                      <c:pt idx="426">
                        <c:v>268.20240000000001</c:v>
                      </c:pt>
                      <c:pt idx="427">
                        <c:v>268.31</c:v>
                      </c:pt>
                      <c:pt idx="428">
                        <c:v>267.87950000000001</c:v>
                      </c:pt>
                      <c:pt idx="429">
                        <c:v>269.27870000000001</c:v>
                      </c:pt>
                      <c:pt idx="430">
                        <c:v>271.96969999999999</c:v>
                      </c:pt>
                      <c:pt idx="431">
                        <c:v>275.09120000000001</c:v>
                      </c:pt>
                      <c:pt idx="432">
                        <c:v>275.09120000000001</c:v>
                      </c:pt>
                      <c:pt idx="433">
                        <c:v>278.96620000000001</c:v>
                      </c:pt>
                      <c:pt idx="434">
                        <c:v>279.5043</c:v>
                      </c:pt>
                      <c:pt idx="435">
                        <c:v>282.84109999999998</c:v>
                      </c:pt>
                      <c:pt idx="436">
                        <c:v>285.85500000000002</c:v>
                      </c:pt>
                      <c:pt idx="437">
                        <c:v>289.29939999999999</c:v>
                      </c:pt>
                      <c:pt idx="438">
                        <c:v>297.26460000000003</c:v>
                      </c:pt>
                      <c:pt idx="439">
                        <c:v>308.99709999999999</c:v>
                      </c:pt>
                      <c:pt idx="440">
                        <c:v>320.7296</c:v>
                      </c:pt>
                      <c:pt idx="441">
                        <c:v>320.83730000000003</c:v>
                      </c:pt>
                      <c:pt idx="442">
                        <c:v>320.83730000000003</c:v>
                      </c:pt>
                      <c:pt idx="443">
                        <c:v>319.65320000000003</c:v>
                      </c:pt>
                      <c:pt idx="444">
                        <c:v>313.30259999999998</c:v>
                      </c:pt>
                      <c:pt idx="445">
                        <c:v>309.10469999999998</c:v>
                      </c:pt>
                      <c:pt idx="446">
                        <c:v>304.26100000000002</c:v>
                      </c:pt>
                      <c:pt idx="447">
                        <c:v>301.46249999999998</c:v>
                      </c:pt>
                      <c:pt idx="448">
                        <c:v>304.47629999999998</c:v>
                      </c:pt>
                      <c:pt idx="449">
                        <c:v>305.55270000000002</c:v>
                      </c:pt>
                      <c:pt idx="450">
                        <c:v>310.93459999999999</c:v>
                      </c:pt>
                      <c:pt idx="451">
                        <c:v>313.62549999999999</c:v>
                      </c:pt>
                      <c:pt idx="452">
                        <c:v>313.62549999999999</c:v>
                      </c:pt>
                      <c:pt idx="453">
                        <c:v>319.97610000000003</c:v>
                      </c:pt>
                      <c:pt idx="454">
                        <c:v>329.12540000000001</c:v>
                      </c:pt>
                      <c:pt idx="455">
                        <c:v>332.56979999999999</c:v>
                      </c:pt>
                      <c:pt idx="456">
                        <c:v>331.601</c:v>
                      </c:pt>
                      <c:pt idx="457">
                        <c:v>328.26429999999999</c:v>
                      </c:pt>
                      <c:pt idx="458">
                        <c:v>329.66360000000003</c:v>
                      </c:pt>
                      <c:pt idx="459">
                        <c:v>327.51080000000002</c:v>
                      </c:pt>
                      <c:pt idx="460">
                        <c:v>329.44830000000002</c:v>
                      </c:pt>
                      <c:pt idx="461">
                        <c:v>327.2955</c:v>
                      </c:pt>
                      <c:pt idx="462">
                        <c:v>327.2955</c:v>
                      </c:pt>
                      <c:pt idx="463">
                        <c:v>328.5872</c:v>
                      </c:pt>
                      <c:pt idx="464">
                        <c:v>331.81630000000001</c:v>
                      </c:pt>
                      <c:pt idx="465">
                        <c:v>333.75380000000001</c:v>
                      </c:pt>
                      <c:pt idx="466">
                        <c:v>335.36840000000001</c:v>
                      </c:pt>
                      <c:pt idx="467">
                        <c:v>340.21210000000002</c:v>
                      </c:pt>
                      <c:pt idx="468">
                        <c:v>343.44119999999998</c:v>
                      </c:pt>
                      <c:pt idx="469">
                        <c:v>343.5489</c:v>
                      </c:pt>
                      <c:pt idx="470">
                        <c:v>344.51760000000002</c:v>
                      </c:pt>
                      <c:pt idx="471">
                        <c:v>345.48630000000003</c:v>
                      </c:pt>
                      <c:pt idx="472">
                        <c:v>345.16340000000002</c:v>
                      </c:pt>
                      <c:pt idx="473">
                        <c:v>346.02449999999999</c:v>
                      </c:pt>
                      <c:pt idx="474">
                        <c:v>346.02449999999999</c:v>
                      </c:pt>
                      <c:pt idx="475">
                        <c:v>346.77800000000002</c:v>
                      </c:pt>
                      <c:pt idx="476">
                        <c:v>347.53140000000002</c:v>
                      </c:pt>
                      <c:pt idx="477">
                        <c:v>347.63909999999998</c:v>
                      </c:pt>
                      <c:pt idx="478">
                        <c:v>348.82310000000001</c:v>
                      </c:pt>
                      <c:pt idx="479">
                        <c:v>346.88560000000001</c:v>
                      </c:pt>
                      <c:pt idx="480">
                        <c:v>348.71550000000002</c:v>
                      </c:pt>
                      <c:pt idx="481">
                        <c:v>346.77800000000002</c:v>
                      </c:pt>
                      <c:pt idx="482">
                        <c:v>347.63909999999998</c:v>
                      </c:pt>
                      <c:pt idx="483">
                        <c:v>349.89949999999999</c:v>
                      </c:pt>
                      <c:pt idx="484">
                        <c:v>349.89949999999999</c:v>
                      </c:pt>
                      <c:pt idx="485">
                        <c:v>350.97579999999999</c:v>
                      </c:pt>
                      <c:pt idx="486">
                        <c:v>353.12860000000001</c:v>
                      </c:pt>
                      <c:pt idx="487">
                        <c:v>356.78829999999999</c:v>
                      </c:pt>
                      <c:pt idx="488">
                        <c:v>359.26400000000001</c:v>
                      </c:pt>
                      <c:pt idx="489">
                        <c:v>360.01740000000001</c:v>
                      </c:pt>
                      <c:pt idx="490">
                        <c:v>363.78480000000002</c:v>
                      </c:pt>
                      <c:pt idx="491">
                        <c:v>365.29169999999999</c:v>
                      </c:pt>
                      <c:pt idx="492">
                        <c:v>367.65969999999999</c:v>
                      </c:pt>
                      <c:pt idx="493">
                        <c:v>368.1979</c:v>
                      </c:pt>
                      <c:pt idx="494">
                        <c:v>368.1979</c:v>
                      </c:pt>
                      <c:pt idx="495">
                        <c:v>368.52080000000001</c:v>
                      </c:pt>
                      <c:pt idx="496">
                        <c:v>367.98259999999999</c:v>
                      </c:pt>
                      <c:pt idx="497">
                        <c:v>367.98259999999999</c:v>
                      </c:pt>
                      <c:pt idx="498">
                        <c:v>370.24299999999999</c:v>
                      </c:pt>
                      <c:pt idx="499">
                        <c:v>371.96519999999998</c:v>
                      </c:pt>
                      <c:pt idx="500">
                        <c:v>374.54849999999999</c:v>
                      </c:pt>
                      <c:pt idx="501">
                        <c:v>376.48599999999999</c:v>
                      </c:pt>
                      <c:pt idx="502">
                        <c:v>381.11439999999999</c:v>
                      </c:pt>
                      <c:pt idx="503">
                        <c:v>384.77420000000001</c:v>
                      </c:pt>
                      <c:pt idx="504">
                        <c:v>398.0136</c:v>
                      </c:pt>
                      <c:pt idx="505">
                        <c:v>409.96140000000003</c:v>
                      </c:pt>
                      <c:pt idx="506">
                        <c:v>409.96140000000003</c:v>
                      </c:pt>
                      <c:pt idx="507">
                        <c:v>419.64879999999999</c:v>
                      </c:pt>
                      <c:pt idx="508">
                        <c:v>423.30849999999998</c:v>
                      </c:pt>
                      <c:pt idx="509">
                        <c:v>429.44380000000001</c:v>
                      </c:pt>
                      <c:pt idx="510">
                        <c:v>431.27370000000002</c:v>
                      </c:pt>
                      <c:pt idx="511">
                        <c:v>431.166</c:v>
                      </c:pt>
                      <c:pt idx="512">
                        <c:v>427.50639999999999</c:v>
                      </c:pt>
                      <c:pt idx="513">
                        <c:v>424.1696</c:v>
                      </c:pt>
                      <c:pt idx="514">
                        <c:v>422.87790000000001</c:v>
                      </c:pt>
                      <c:pt idx="515">
                        <c:v>423.8467</c:v>
                      </c:pt>
                      <c:pt idx="516">
                        <c:v>423.8467</c:v>
                      </c:pt>
                      <c:pt idx="517">
                        <c:v>423.63139999999999</c:v>
                      </c:pt>
                      <c:pt idx="518">
                        <c:v>426.5376</c:v>
                      </c:pt>
                      <c:pt idx="519">
                        <c:v>427.7217</c:v>
                      </c:pt>
                      <c:pt idx="520">
                        <c:v>422.87790000000001</c:v>
                      </c:pt>
                      <c:pt idx="521">
                        <c:v>431.59660000000002</c:v>
                      </c:pt>
                      <c:pt idx="522">
                        <c:v>437.62430000000001</c:v>
                      </c:pt>
                      <c:pt idx="523">
                        <c:v>443.11380000000003</c:v>
                      </c:pt>
                      <c:pt idx="524">
                        <c:v>451.40199999999999</c:v>
                      </c:pt>
                      <c:pt idx="525">
                        <c:v>454.09289999999999</c:v>
                      </c:pt>
                      <c:pt idx="526">
                        <c:v>454.09289999999999</c:v>
                      </c:pt>
                      <c:pt idx="527">
                        <c:v>456.03039999999999</c:v>
                      </c:pt>
                      <c:pt idx="528">
                        <c:v>453.9853</c:v>
                      </c:pt>
                      <c:pt idx="529">
                        <c:v>453.23180000000002</c:v>
                      </c:pt>
                      <c:pt idx="530">
                        <c:v>451.83249999999998</c:v>
                      </c:pt>
                      <c:pt idx="531">
                        <c:v>451.18670000000003</c:v>
                      </c:pt>
                      <c:pt idx="532">
                        <c:v>450.21800000000002</c:v>
                      </c:pt>
                      <c:pt idx="533">
                        <c:v>449.57209999999998</c:v>
                      </c:pt>
                      <c:pt idx="534">
                        <c:v>447.52699999999999</c:v>
                      </c:pt>
                      <c:pt idx="535">
                        <c:v>447.63459999999998</c:v>
                      </c:pt>
                      <c:pt idx="536">
                        <c:v>447.63459999999998</c:v>
                      </c:pt>
                      <c:pt idx="537">
                        <c:v>450.54090000000002</c:v>
                      </c:pt>
                      <c:pt idx="538">
                        <c:v>452.80130000000003</c:v>
                      </c:pt>
                      <c:pt idx="539">
                        <c:v>454.41579999999999</c:v>
                      </c:pt>
                      <c:pt idx="540">
                        <c:v>452.90890000000002</c:v>
                      </c:pt>
                      <c:pt idx="541">
                        <c:v>458.29079999999999</c:v>
                      </c:pt>
                      <c:pt idx="542">
                        <c:v>461.84280000000001</c:v>
                      </c:pt>
                      <c:pt idx="543">
                        <c:v>464.10320000000002</c:v>
                      </c:pt>
                      <c:pt idx="544">
                        <c:v>469.7004</c:v>
                      </c:pt>
                      <c:pt idx="545">
                        <c:v>468.62400000000002</c:v>
                      </c:pt>
                      <c:pt idx="546">
                        <c:v>468.62400000000002</c:v>
                      </c:pt>
                      <c:pt idx="547">
                        <c:v>469.7004</c:v>
                      </c:pt>
                      <c:pt idx="548">
                        <c:v>471.42259999999999</c:v>
                      </c:pt>
                      <c:pt idx="549">
                        <c:v>474.11349999999999</c:v>
                      </c:pt>
                      <c:pt idx="550">
                        <c:v>478.52670000000001</c:v>
                      </c:pt>
                      <c:pt idx="551">
                        <c:v>483.69330000000002</c:v>
                      </c:pt>
                      <c:pt idx="552">
                        <c:v>484.66210000000001</c:v>
                      </c:pt>
                      <c:pt idx="553">
                        <c:v>486.49189999999999</c:v>
                      </c:pt>
                      <c:pt idx="554">
                        <c:v>484.7697</c:v>
                      </c:pt>
                      <c:pt idx="555">
                        <c:v>485.30790000000002</c:v>
                      </c:pt>
                      <c:pt idx="556">
                        <c:v>485.30790000000002</c:v>
                      </c:pt>
                      <c:pt idx="557">
                        <c:v>485.0926</c:v>
                      </c:pt>
                      <c:pt idx="558">
                        <c:v>484.98500000000001</c:v>
                      </c:pt>
                      <c:pt idx="559">
                        <c:v>481.00240000000002</c:v>
                      </c:pt>
                      <c:pt idx="560">
                        <c:v>484.87729999999999</c:v>
                      </c:pt>
                      <c:pt idx="561">
                        <c:v>484.23149999999998</c:v>
                      </c:pt>
                      <c:pt idx="562">
                        <c:v>482.40170000000001</c:v>
                      </c:pt>
                      <c:pt idx="563">
                        <c:v>482.72460000000001</c:v>
                      </c:pt>
                      <c:pt idx="564">
                        <c:v>482.0788</c:v>
                      </c:pt>
                      <c:pt idx="565">
                        <c:v>483.26280000000003</c:v>
                      </c:pt>
                      <c:pt idx="566">
                        <c:v>483.26280000000003</c:v>
                      </c:pt>
                      <c:pt idx="567">
                        <c:v>485.20030000000003</c:v>
                      </c:pt>
                      <c:pt idx="568">
                        <c:v>486.06139999999999</c:v>
                      </c:pt>
                      <c:pt idx="569">
                        <c:v>486.92250000000001</c:v>
                      </c:pt>
                      <c:pt idx="570">
                        <c:v>488.86</c:v>
                      </c:pt>
                      <c:pt idx="571">
                        <c:v>489.721</c:v>
                      </c:pt>
                      <c:pt idx="572">
                        <c:v>492.51960000000003</c:v>
                      </c:pt>
                      <c:pt idx="573">
                        <c:v>497.57859999999999</c:v>
                      </c:pt>
                      <c:pt idx="574">
                        <c:v>503.60629999999998</c:v>
                      </c:pt>
                      <c:pt idx="575">
                        <c:v>509.95700000000005</c:v>
                      </c:pt>
                      <c:pt idx="576">
                        <c:v>509.95700000000005</c:v>
                      </c:pt>
                      <c:pt idx="577">
                        <c:v>518.02979999999991</c:v>
                      </c:pt>
                      <c:pt idx="578">
                        <c:v>519.42909999999995</c:v>
                      </c:pt>
                      <c:pt idx="579">
                        <c:v>521.58179999999993</c:v>
                      </c:pt>
                      <c:pt idx="580">
                        <c:v>518.67559999999992</c:v>
                      </c:pt>
                      <c:pt idx="581">
                        <c:v>511.24859999999995</c:v>
                      </c:pt>
                      <c:pt idx="582">
                        <c:v>506.08199999999999</c:v>
                      </c:pt>
                      <c:pt idx="583">
                        <c:v>501.66879999999998</c:v>
                      </c:pt>
                      <c:pt idx="584">
                        <c:v>500.91539999999998</c:v>
                      </c:pt>
                      <c:pt idx="585">
                        <c:v>498.97789999999998</c:v>
                      </c:pt>
                      <c:pt idx="586">
                        <c:v>494.99529999999999</c:v>
                      </c:pt>
                      <c:pt idx="587">
                        <c:v>495.10289999999998</c:v>
                      </c:pt>
                      <c:pt idx="588">
                        <c:v>495.10289999999998</c:v>
                      </c:pt>
                      <c:pt idx="589">
                        <c:v>500.91539999999998</c:v>
                      </c:pt>
                      <c:pt idx="590">
                        <c:v>505.9744</c:v>
                      </c:pt>
                      <c:pt idx="591">
                        <c:v>508.55770000000001</c:v>
                      </c:pt>
                      <c:pt idx="592">
                        <c:v>510.38749999999999</c:v>
                      </c:pt>
                      <c:pt idx="593">
                        <c:v>516.52289999999994</c:v>
                      </c:pt>
                      <c:pt idx="594">
                        <c:v>516.63049999999998</c:v>
                      </c:pt>
                      <c:pt idx="595">
                        <c:v>523.94989999999996</c:v>
                      </c:pt>
                      <c:pt idx="596">
                        <c:v>523.08879999999999</c:v>
                      </c:pt>
                      <c:pt idx="597">
                        <c:v>522.55059999999992</c:v>
                      </c:pt>
                      <c:pt idx="598">
                        <c:v>522.55059999999992</c:v>
                      </c:pt>
                      <c:pt idx="599">
                        <c:v>525.88739999999996</c:v>
                      </c:pt>
                      <c:pt idx="600">
                        <c:v>526.42549999999994</c:v>
                      </c:pt>
                      <c:pt idx="601">
                        <c:v>528.79359999999997</c:v>
                      </c:pt>
                      <c:pt idx="602">
                        <c:v>531.59219999999993</c:v>
                      </c:pt>
                      <c:pt idx="603">
                        <c:v>536.22059999999999</c:v>
                      </c:pt>
                      <c:pt idx="604">
                        <c:v>538.05039999999997</c:v>
                      </c:pt>
                      <c:pt idx="605">
                        <c:v>537.40459999999996</c:v>
                      </c:pt>
                      <c:pt idx="606">
                        <c:v>542.14069999999992</c:v>
                      </c:pt>
                      <c:pt idx="607">
                        <c:v>544.72399999999993</c:v>
                      </c:pt>
                      <c:pt idx="608">
                        <c:v>544.72399999999993</c:v>
                      </c:pt>
                      <c:pt idx="609">
                        <c:v>541.81779999999992</c:v>
                      </c:pt>
                      <c:pt idx="610">
                        <c:v>545.69269999999995</c:v>
                      </c:pt>
                      <c:pt idx="611">
                        <c:v>547.73789999999997</c:v>
                      </c:pt>
                      <c:pt idx="612">
                        <c:v>551.61279999999999</c:v>
                      </c:pt>
                      <c:pt idx="613">
                        <c:v>556.45649999999989</c:v>
                      </c:pt>
                      <c:pt idx="614">
                        <c:v>560.9772999999999</c:v>
                      </c:pt>
                      <c:pt idx="615">
                        <c:v>562.5918999999999</c:v>
                      </c:pt>
                      <c:pt idx="616">
                        <c:v>566.89739999999995</c:v>
                      </c:pt>
                      <c:pt idx="617">
                        <c:v>566.89739999999995</c:v>
                      </c:pt>
                      <c:pt idx="618">
                        <c:v>566.89739999999995</c:v>
                      </c:pt>
                      <c:pt idx="619">
                        <c:v>570.98759999999993</c:v>
                      </c:pt>
                      <c:pt idx="620">
                        <c:v>575.4008</c:v>
                      </c:pt>
                      <c:pt idx="621">
                        <c:v>577.87649999999996</c:v>
                      </c:pt>
                      <c:pt idx="622">
                        <c:v>578.95279999999991</c:v>
                      </c:pt>
                      <c:pt idx="623">
                        <c:v>579.16809999999998</c:v>
                      </c:pt>
                      <c:pt idx="624">
                        <c:v>578.19939999999997</c:v>
                      </c:pt>
                      <c:pt idx="625">
                        <c:v>579.70629999999994</c:v>
                      </c:pt>
                      <c:pt idx="626">
                        <c:v>581.32089999999994</c:v>
                      </c:pt>
                      <c:pt idx="627">
                        <c:v>583.68889999999999</c:v>
                      </c:pt>
                      <c:pt idx="628">
                        <c:v>583.68889999999999</c:v>
                      </c:pt>
                      <c:pt idx="629">
                        <c:v>585.08819999999992</c:v>
                      </c:pt>
                      <c:pt idx="630">
                        <c:v>584.22709999999995</c:v>
                      </c:pt>
                      <c:pt idx="631">
                        <c:v>584.76529999999991</c:v>
                      </c:pt>
                      <c:pt idx="632">
                        <c:v>589.39369999999997</c:v>
                      </c:pt>
                      <c:pt idx="633">
                        <c:v>590.79299999999989</c:v>
                      </c:pt>
                      <c:pt idx="634">
                        <c:v>592.19229999999993</c:v>
                      </c:pt>
                      <c:pt idx="635">
                        <c:v>590.4701</c:v>
                      </c:pt>
                      <c:pt idx="636">
                        <c:v>593.91449999999998</c:v>
                      </c:pt>
                      <c:pt idx="637">
                        <c:v>594.56029999999998</c:v>
                      </c:pt>
                      <c:pt idx="638">
                        <c:v>594.56029999999998</c:v>
                      </c:pt>
                      <c:pt idx="639">
                        <c:v>599.08109999999999</c:v>
                      </c:pt>
                      <c:pt idx="640">
                        <c:v>598.75819999999999</c:v>
                      </c:pt>
                      <c:pt idx="641">
                        <c:v>600.91099999999994</c:v>
                      </c:pt>
                      <c:pt idx="642">
                        <c:v>602.74079999999992</c:v>
                      </c:pt>
                      <c:pt idx="643">
                        <c:v>606.1851999999999</c:v>
                      </c:pt>
                      <c:pt idx="644">
                        <c:v>608.87619999999993</c:v>
                      </c:pt>
                      <c:pt idx="645">
                        <c:v>608.01509999999996</c:v>
                      </c:pt>
                      <c:pt idx="646">
                        <c:v>612.3205999999999</c:v>
                      </c:pt>
                      <c:pt idx="647">
                        <c:v>611.13659999999993</c:v>
                      </c:pt>
                      <c:pt idx="648">
                        <c:v>595.63669999999991</c:v>
                      </c:pt>
                      <c:pt idx="649">
                        <c:v>595.3137999999999</c:v>
                      </c:pt>
                      <c:pt idx="650">
                        <c:v>595.3137999999999</c:v>
                      </c:pt>
                      <c:pt idx="651">
                        <c:v>595.42139999999995</c:v>
                      </c:pt>
                      <c:pt idx="652">
                        <c:v>594.56029999999998</c:v>
                      </c:pt>
                      <c:pt idx="653">
                        <c:v>595.95959999999991</c:v>
                      </c:pt>
                      <c:pt idx="654">
                        <c:v>596.82069999999999</c:v>
                      </c:pt>
                      <c:pt idx="655">
                        <c:v>595.09849999999994</c:v>
                      </c:pt>
                      <c:pt idx="656">
                        <c:v>595.74439999999993</c:v>
                      </c:pt>
                      <c:pt idx="657">
                        <c:v>593.69919999999991</c:v>
                      </c:pt>
                      <c:pt idx="658">
                        <c:v>605.86229999999989</c:v>
                      </c:pt>
                      <c:pt idx="659">
                        <c:v>615.54969999999992</c:v>
                      </c:pt>
                      <c:pt idx="660">
                        <c:v>615.54969999999992</c:v>
                      </c:pt>
                      <c:pt idx="661">
                        <c:v>630.83429999999998</c:v>
                      </c:pt>
                      <c:pt idx="662">
                        <c:v>639.33769999999993</c:v>
                      </c:pt>
                      <c:pt idx="663">
                        <c:v>643.53559999999993</c:v>
                      </c:pt>
                      <c:pt idx="664">
                        <c:v>642.56679999999994</c:v>
                      </c:pt>
                      <c:pt idx="665">
                        <c:v>649.02509999999995</c:v>
                      </c:pt>
                      <c:pt idx="666">
                        <c:v>647.30289999999991</c:v>
                      </c:pt>
                      <c:pt idx="667">
                        <c:v>651.50079999999991</c:v>
                      </c:pt>
                      <c:pt idx="668">
                        <c:v>653.76109999999994</c:v>
                      </c:pt>
                      <c:pt idx="669">
                        <c:v>657.63609999999994</c:v>
                      </c:pt>
                      <c:pt idx="670">
                        <c:v>657.63609999999994</c:v>
                      </c:pt>
                      <c:pt idx="671">
                        <c:v>658.38959999999997</c:v>
                      </c:pt>
                      <c:pt idx="672">
                        <c:v>663.34089999999992</c:v>
                      </c:pt>
                      <c:pt idx="673">
                        <c:v>663.98669999999993</c:v>
                      </c:pt>
                      <c:pt idx="674">
                        <c:v>667.21589999999992</c:v>
                      </c:pt>
                      <c:pt idx="675">
                        <c:v>666.24709999999993</c:v>
                      </c:pt>
                      <c:pt idx="676">
                        <c:v>667.64649999999995</c:v>
                      </c:pt>
                      <c:pt idx="677">
                        <c:v>670.76789999999994</c:v>
                      </c:pt>
                      <c:pt idx="678">
                        <c:v>669.15339999999992</c:v>
                      </c:pt>
                      <c:pt idx="679">
                        <c:v>668.61519999999996</c:v>
                      </c:pt>
                      <c:pt idx="680">
                        <c:v>668.61519999999996</c:v>
                      </c:pt>
                      <c:pt idx="681">
                        <c:v>672.38249999999994</c:v>
                      </c:pt>
                      <c:pt idx="682">
                        <c:v>672.49019999999996</c:v>
                      </c:pt>
                      <c:pt idx="683">
                        <c:v>674.75049999999999</c:v>
                      </c:pt>
                      <c:pt idx="684">
                        <c:v>673.67419999999993</c:v>
                      </c:pt>
                      <c:pt idx="685">
                        <c:v>671.62909999999999</c:v>
                      </c:pt>
                      <c:pt idx="686">
                        <c:v>672.16719999999998</c:v>
                      </c:pt>
                      <c:pt idx="687">
                        <c:v>671.84429999999998</c:v>
                      </c:pt>
                      <c:pt idx="688">
                        <c:v>672.38249999999994</c:v>
                      </c:pt>
                      <c:pt idx="689">
                        <c:v>674.53529999999989</c:v>
                      </c:pt>
                      <c:pt idx="690">
                        <c:v>674.53529999999989</c:v>
                      </c:pt>
                      <c:pt idx="691">
                        <c:v>674.31999999999994</c:v>
                      </c:pt>
                      <c:pt idx="692">
                        <c:v>678.19499999999994</c:v>
                      </c:pt>
                      <c:pt idx="693">
                        <c:v>678.94839999999999</c:v>
                      </c:pt>
                      <c:pt idx="694">
                        <c:v>681.10119999999995</c:v>
                      </c:pt>
                      <c:pt idx="695">
                        <c:v>680.56299999999999</c:v>
                      </c:pt>
                      <c:pt idx="696">
                        <c:v>682.17759999999998</c:v>
                      </c:pt>
                      <c:pt idx="697">
                        <c:v>684.11509999999998</c:v>
                      </c:pt>
                      <c:pt idx="698">
                        <c:v>687.23649999999998</c:v>
                      </c:pt>
                      <c:pt idx="699">
                        <c:v>690.5732999999999</c:v>
                      </c:pt>
                      <c:pt idx="700">
                        <c:v>690.5732999999999</c:v>
                      </c:pt>
                      <c:pt idx="701">
                        <c:v>693.91009999999994</c:v>
                      </c:pt>
                      <c:pt idx="702">
                        <c:v>694.77119999999991</c:v>
                      </c:pt>
                      <c:pt idx="703">
                        <c:v>694.01769999999999</c:v>
                      </c:pt>
                      <c:pt idx="704">
                        <c:v>701.87529999999992</c:v>
                      </c:pt>
                      <c:pt idx="705">
                        <c:v>701.98289999999997</c:v>
                      </c:pt>
                      <c:pt idx="706">
                        <c:v>704.88909999999998</c:v>
                      </c:pt>
                      <c:pt idx="707">
                        <c:v>705.3196999999999</c:v>
                      </c:pt>
                      <c:pt idx="708">
                        <c:v>701.55239999999992</c:v>
                      </c:pt>
                      <c:pt idx="709">
                        <c:v>706.82659999999998</c:v>
                      </c:pt>
                      <c:pt idx="710">
                        <c:v>715.8682</c:v>
                      </c:pt>
                      <c:pt idx="711">
                        <c:v>718.4514999999999</c:v>
                      </c:pt>
                      <c:pt idx="712">
                        <c:v>718.4514999999999</c:v>
                      </c:pt>
                      <c:pt idx="713">
                        <c:v>721.14249999999993</c:v>
                      </c:pt>
                      <c:pt idx="714">
                        <c:v>724.9097999999999</c:v>
                      </c:pt>
                      <c:pt idx="715">
                        <c:v>725.12509999999997</c:v>
                      </c:pt>
                      <c:pt idx="716">
                        <c:v>726.63199999999995</c:v>
                      </c:pt>
                      <c:pt idx="717">
                        <c:v>727.0625</c:v>
                      </c:pt>
                      <c:pt idx="718">
                        <c:v>722.00359999999989</c:v>
                      </c:pt>
                      <c:pt idx="719">
                        <c:v>721.0347999999999</c:v>
                      </c:pt>
                      <c:pt idx="720">
                        <c:v>713.82309999999995</c:v>
                      </c:pt>
                      <c:pt idx="721">
                        <c:v>711.1321999999999</c:v>
                      </c:pt>
                      <c:pt idx="722">
                        <c:v>711.1321999999999</c:v>
                      </c:pt>
                      <c:pt idx="723">
                        <c:v>711.02449999999999</c:v>
                      </c:pt>
                      <c:pt idx="724">
                        <c:v>710.59399999999994</c:v>
                      </c:pt>
                      <c:pt idx="725">
                        <c:v>709.41</c:v>
                      </c:pt>
                      <c:pt idx="726">
                        <c:v>715.5453</c:v>
                      </c:pt>
                      <c:pt idx="727">
                        <c:v>718.55919999999992</c:v>
                      </c:pt>
                      <c:pt idx="728">
                        <c:v>717.91329999999994</c:v>
                      </c:pt>
                      <c:pt idx="729">
                        <c:v>718.4514999999999</c:v>
                      </c:pt>
                      <c:pt idx="730">
                        <c:v>722.43409999999994</c:v>
                      </c:pt>
                      <c:pt idx="731">
                        <c:v>719.31259999999997</c:v>
                      </c:pt>
                      <c:pt idx="732">
                        <c:v>719.31259999999997</c:v>
                      </c:pt>
                      <c:pt idx="733">
                        <c:v>721.35769999999991</c:v>
                      </c:pt>
                      <c:pt idx="734">
                        <c:v>718.12859999999989</c:v>
                      </c:pt>
                      <c:pt idx="735">
                        <c:v>717.8057</c:v>
                      </c:pt>
                      <c:pt idx="736">
                        <c:v>716.62169999999992</c:v>
                      </c:pt>
                      <c:pt idx="737">
                        <c:v>715.32999999999993</c:v>
                      </c:pt>
                      <c:pt idx="738">
                        <c:v>714.25369999999998</c:v>
                      </c:pt>
                      <c:pt idx="739">
                        <c:v>713.50019999999995</c:v>
                      </c:pt>
                      <c:pt idx="740">
                        <c:v>710.91689999999994</c:v>
                      </c:pt>
                      <c:pt idx="741">
                        <c:v>713.50019999999995</c:v>
                      </c:pt>
                      <c:pt idx="742">
                        <c:v>719.31259999999997</c:v>
                      </c:pt>
                    </c:numCache>
                  </c:numRef>
                </c:yVal>
                <c:smooth val="0"/>
                <c:extLst xmlns:c15="http://schemas.microsoft.com/office/drawing/2012/chart">
                  <c:ext xmlns:c16="http://schemas.microsoft.com/office/drawing/2014/chart" uri="{C3380CC4-5D6E-409C-BE32-E72D297353CC}">
                    <c16:uniqueId val="{00000005-F7B9-43FF-BDB2-243C5CAEE97C}"/>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Normalized!$L$29</c15:sqref>
                        </c15:formulaRef>
                      </c:ext>
                    </c:extLst>
                    <c:strCache>
                      <c:ptCount val="1"/>
                      <c:pt idx="0">
                        <c:v>Thermistor 5-Middle</c:v>
                      </c:pt>
                    </c:strCache>
                  </c:strRef>
                </c:tx>
                <c:spPr>
                  <a:ln w="19050">
                    <a:solidFill>
                      <a:srgbClr val="00B050"/>
                    </a:solidFill>
                  </a:ln>
                </c:spPr>
                <c:marker>
                  <c:symbol val="none"/>
                </c:marker>
                <c:xVal>
                  <c:numRef>
                    <c:extLst xmlns:c15="http://schemas.microsoft.com/office/drawing/2012/chart">
                      <c:ext xmlns:c15="http://schemas.microsoft.com/office/drawing/2012/chart" uri="{02D57815-91ED-43cb-92C2-25804820EDAC}">
                        <c15:formulaRef>
                          <c15:sqref>Normalized!$A$30:$A$772</c15:sqref>
                        </c15:formulaRef>
                      </c:ext>
                    </c:extLst>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extLst xmlns:c15="http://schemas.microsoft.com/office/drawing/2012/chart">
                      <c:ext xmlns:c15="http://schemas.microsoft.com/office/drawing/2012/chart" uri="{02D57815-91ED-43cb-92C2-25804820EDAC}">
                        <c15:formulaRef>
                          <c15:sqref>Normalized!$L$30:$L$772</c15:sqref>
                        </c15:formulaRef>
                      </c:ext>
                    </c:extLst>
                    <c:numCache>
                      <c:formatCode>General</c:formatCode>
                      <c:ptCount val="743"/>
                      <c:pt idx="0">
                        <c:v>30</c:v>
                      </c:pt>
                      <c:pt idx="1">
                        <c:v>29.892400000000002</c:v>
                      </c:pt>
                      <c:pt idx="2">
                        <c:v>30</c:v>
                      </c:pt>
                      <c:pt idx="3">
                        <c:v>29.677099999999999</c:v>
                      </c:pt>
                      <c:pt idx="4">
                        <c:v>29.892400000000002</c:v>
                      </c:pt>
                      <c:pt idx="5">
                        <c:v>29.4618</c:v>
                      </c:pt>
                      <c:pt idx="6">
                        <c:v>29.569500000000001</c:v>
                      </c:pt>
                      <c:pt idx="7">
                        <c:v>29.677099999999999</c:v>
                      </c:pt>
                      <c:pt idx="8">
                        <c:v>29.569500000000001</c:v>
                      </c:pt>
                      <c:pt idx="9">
                        <c:v>29.569500000000001</c:v>
                      </c:pt>
                      <c:pt idx="10">
                        <c:v>29.569500000000001</c:v>
                      </c:pt>
                      <c:pt idx="11">
                        <c:v>29.569500000000001</c:v>
                      </c:pt>
                      <c:pt idx="12">
                        <c:v>29.569500000000001</c:v>
                      </c:pt>
                      <c:pt idx="13">
                        <c:v>29.569500000000001</c:v>
                      </c:pt>
                      <c:pt idx="14">
                        <c:v>29.569500000000001</c:v>
                      </c:pt>
                      <c:pt idx="15">
                        <c:v>29.569500000000001</c:v>
                      </c:pt>
                      <c:pt idx="16">
                        <c:v>29.569500000000001</c:v>
                      </c:pt>
                      <c:pt idx="17">
                        <c:v>29.569500000000001</c:v>
                      </c:pt>
                      <c:pt idx="18">
                        <c:v>29.246600000000001</c:v>
                      </c:pt>
                      <c:pt idx="19">
                        <c:v>29.246600000000001</c:v>
                      </c:pt>
                      <c:pt idx="20">
                        <c:v>29.354200000000002</c:v>
                      </c:pt>
                      <c:pt idx="21">
                        <c:v>29.354200000000002</c:v>
                      </c:pt>
                      <c:pt idx="22">
                        <c:v>29.354200000000002</c:v>
                      </c:pt>
                      <c:pt idx="23">
                        <c:v>29.354200000000002</c:v>
                      </c:pt>
                      <c:pt idx="24">
                        <c:v>29.354200000000002</c:v>
                      </c:pt>
                      <c:pt idx="25">
                        <c:v>29.354200000000002</c:v>
                      </c:pt>
                      <c:pt idx="26">
                        <c:v>29.354200000000002</c:v>
                      </c:pt>
                      <c:pt idx="27">
                        <c:v>29.354200000000002</c:v>
                      </c:pt>
                      <c:pt idx="28">
                        <c:v>29.4618</c:v>
                      </c:pt>
                      <c:pt idx="29">
                        <c:v>29.892400000000002</c:v>
                      </c:pt>
                      <c:pt idx="30">
                        <c:v>29.569500000000001</c:v>
                      </c:pt>
                      <c:pt idx="31">
                        <c:v>29.4618</c:v>
                      </c:pt>
                      <c:pt idx="32">
                        <c:v>29.892400000000002</c:v>
                      </c:pt>
                      <c:pt idx="33">
                        <c:v>29.569500000000001</c:v>
                      </c:pt>
                      <c:pt idx="34">
                        <c:v>29.677099999999999</c:v>
                      </c:pt>
                      <c:pt idx="35">
                        <c:v>29.677099999999999</c:v>
                      </c:pt>
                      <c:pt idx="36">
                        <c:v>29.677099999999999</c:v>
                      </c:pt>
                      <c:pt idx="37">
                        <c:v>29.569500000000001</c:v>
                      </c:pt>
                      <c:pt idx="38">
                        <c:v>29.569500000000001</c:v>
                      </c:pt>
                      <c:pt idx="39">
                        <c:v>29.892400000000002</c:v>
                      </c:pt>
                      <c:pt idx="40">
                        <c:v>29.892400000000002</c:v>
                      </c:pt>
                      <c:pt idx="41">
                        <c:v>29.892400000000002</c:v>
                      </c:pt>
                      <c:pt idx="42">
                        <c:v>30</c:v>
                      </c:pt>
                      <c:pt idx="43">
                        <c:v>29.892400000000002</c:v>
                      </c:pt>
                      <c:pt idx="44">
                        <c:v>30</c:v>
                      </c:pt>
                      <c:pt idx="45">
                        <c:v>30</c:v>
                      </c:pt>
                      <c:pt idx="46">
                        <c:v>29.784700000000001</c:v>
                      </c:pt>
                      <c:pt idx="47">
                        <c:v>29.784700000000001</c:v>
                      </c:pt>
                      <c:pt idx="48">
                        <c:v>29.4618</c:v>
                      </c:pt>
                      <c:pt idx="49">
                        <c:v>30</c:v>
                      </c:pt>
                      <c:pt idx="50">
                        <c:v>29.892400000000002</c:v>
                      </c:pt>
                      <c:pt idx="51">
                        <c:v>30</c:v>
                      </c:pt>
                      <c:pt idx="52">
                        <c:v>30</c:v>
                      </c:pt>
                      <c:pt idx="53">
                        <c:v>30</c:v>
                      </c:pt>
                      <c:pt idx="54">
                        <c:v>29.677099999999999</c:v>
                      </c:pt>
                      <c:pt idx="55">
                        <c:v>29.892400000000002</c:v>
                      </c:pt>
                      <c:pt idx="56">
                        <c:v>29.4618</c:v>
                      </c:pt>
                      <c:pt idx="57">
                        <c:v>29.569500000000001</c:v>
                      </c:pt>
                      <c:pt idx="58">
                        <c:v>29.677099999999999</c:v>
                      </c:pt>
                      <c:pt idx="59">
                        <c:v>29.569500000000001</c:v>
                      </c:pt>
                      <c:pt idx="60">
                        <c:v>29.677099999999999</c:v>
                      </c:pt>
                      <c:pt idx="61">
                        <c:v>29.4618</c:v>
                      </c:pt>
                      <c:pt idx="62">
                        <c:v>29.4618</c:v>
                      </c:pt>
                      <c:pt idx="63">
                        <c:v>29.569500000000001</c:v>
                      </c:pt>
                      <c:pt idx="64">
                        <c:v>29.569500000000001</c:v>
                      </c:pt>
                      <c:pt idx="65">
                        <c:v>29.4618</c:v>
                      </c:pt>
                      <c:pt idx="66">
                        <c:v>29.354200000000002</c:v>
                      </c:pt>
                      <c:pt idx="67">
                        <c:v>29.354200000000002</c:v>
                      </c:pt>
                      <c:pt idx="68">
                        <c:v>29.246600000000001</c:v>
                      </c:pt>
                      <c:pt idx="69">
                        <c:v>29.354200000000002</c:v>
                      </c:pt>
                      <c:pt idx="70">
                        <c:v>29.354200000000002</c:v>
                      </c:pt>
                      <c:pt idx="71">
                        <c:v>29.4618</c:v>
                      </c:pt>
                      <c:pt idx="72">
                        <c:v>29.4618</c:v>
                      </c:pt>
                      <c:pt idx="73">
                        <c:v>29.4618</c:v>
                      </c:pt>
                      <c:pt idx="74">
                        <c:v>29.4618</c:v>
                      </c:pt>
                      <c:pt idx="75">
                        <c:v>29.4618</c:v>
                      </c:pt>
                      <c:pt idx="76">
                        <c:v>29.4618</c:v>
                      </c:pt>
                      <c:pt idx="77">
                        <c:v>29.246600000000001</c:v>
                      </c:pt>
                      <c:pt idx="78">
                        <c:v>29.4618</c:v>
                      </c:pt>
                      <c:pt idx="79">
                        <c:v>30.215300000000003</c:v>
                      </c:pt>
                      <c:pt idx="80">
                        <c:v>29.677099999999999</c:v>
                      </c:pt>
                      <c:pt idx="81">
                        <c:v>29.784700000000001</c:v>
                      </c:pt>
                      <c:pt idx="82">
                        <c:v>29.784700000000001</c:v>
                      </c:pt>
                      <c:pt idx="83">
                        <c:v>29.892400000000002</c:v>
                      </c:pt>
                      <c:pt idx="84">
                        <c:v>29.784700000000001</c:v>
                      </c:pt>
                      <c:pt idx="85">
                        <c:v>29.892400000000002</c:v>
                      </c:pt>
                      <c:pt idx="86">
                        <c:v>30</c:v>
                      </c:pt>
                      <c:pt idx="87">
                        <c:v>30.322900000000001</c:v>
                      </c:pt>
                      <c:pt idx="88">
                        <c:v>30</c:v>
                      </c:pt>
                      <c:pt idx="89">
                        <c:v>30.107600000000001</c:v>
                      </c:pt>
                      <c:pt idx="90">
                        <c:v>30.322900000000001</c:v>
                      </c:pt>
                      <c:pt idx="91">
                        <c:v>30.430600000000002</c:v>
                      </c:pt>
                      <c:pt idx="92">
                        <c:v>30.430600000000002</c:v>
                      </c:pt>
                      <c:pt idx="93">
                        <c:v>30.5382</c:v>
                      </c:pt>
                      <c:pt idx="94">
                        <c:v>30.430600000000002</c:v>
                      </c:pt>
                      <c:pt idx="95">
                        <c:v>30.322900000000001</c:v>
                      </c:pt>
                      <c:pt idx="96">
                        <c:v>30.5382</c:v>
                      </c:pt>
                      <c:pt idx="97">
                        <c:v>30.753500000000003</c:v>
                      </c:pt>
                      <c:pt idx="98">
                        <c:v>30.753500000000003</c:v>
                      </c:pt>
                      <c:pt idx="99">
                        <c:v>30.5382</c:v>
                      </c:pt>
                      <c:pt idx="100">
                        <c:v>30.8611</c:v>
                      </c:pt>
                      <c:pt idx="101">
                        <c:v>30.968800000000002</c:v>
                      </c:pt>
                      <c:pt idx="102">
                        <c:v>31.0764</c:v>
                      </c:pt>
                      <c:pt idx="103">
                        <c:v>31.722200000000001</c:v>
                      </c:pt>
                      <c:pt idx="104">
                        <c:v>31.722200000000001</c:v>
                      </c:pt>
                      <c:pt idx="105">
                        <c:v>32.260400000000004</c:v>
                      </c:pt>
                      <c:pt idx="106">
                        <c:v>31.829800000000002</c:v>
                      </c:pt>
                      <c:pt idx="107">
                        <c:v>32.045100000000005</c:v>
                      </c:pt>
                      <c:pt idx="108">
                        <c:v>31.829800000000002</c:v>
                      </c:pt>
                      <c:pt idx="109">
                        <c:v>31.9375</c:v>
                      </c:pt>
                      <c:pt idx="110">
                        <c:v>32.367999999999995</c:v>
                      </c:pt>
                      <c:pt idx="111">
                        <c:v>32.045100000000005</c:v>
                      </c:pt>
                      <c:pt idx="112">
                        <c:v>32.152799999999999</c:v>
                      </c:pt>
                      <c:pt idx="113">
                        <c:v>32.475700000000003</c:v>
                      </c:pt>
                      <c:pt idx="114">
                        <c:v>32.475700000000003</c:v>
                      </c:pt>
                      <c:pt idx="115">
                        <c:v>32.260400000000004</c:v>
                      </c:pt>
                      <c:pt idx="116">
                        <c:v>32.583299999999994</c:v>
                      </c:pt>
                      <c:pt idx="117">
                        <c:v>32.906199999999998</c:v>
                      </c:pt>
                      <c:pt idx="118">
                        <c:v>33.013900000000007</c:v>
                      </c:pt>
                      <c:pt idx="119">
                        <c:v>33.121499999999997</c:v>
                      </c:pt>
                      <c:pt idx="120">
                        <c:v>33.336799999999997</c:v>
                      </c:pt>
                      <c:pt idx="121">
                        <c:v>33.229100000000003</c:v>
                      </c:pt>
                      <c:pt idx="122">
                        <c:v>33.659700000000001</c:v>
                      </c:pt>
                      <c:pt idx="123">
                        <c:v>33.659700000000001</c:v>
                      </c:pt>
                      <c:pt idx="124">
                        <c:v>33.659700000000001</c:v>
                      </c:pt>
                      <c:pt idx="125">
                        <c:v>33.982600000000005</c:v>
                      </c:pt>
                      <c:pt idx="126">
                        <c:v>34.090199999999996</c:v>
                      </c:pt>
                      <c:pt idx="127">
                        <c:v>33.982600000000005</c:v>
                      </c:pt>
                      <c:pt idx="128">
                        <c:v>34.197900000000004</c:v>
                      </c:pt>
                      <c:pt idx="129">
                        <c:v>34.305499999999995</c:v>
                      </c:pt>
                      <c:pt idx="130">
                        <c:v>34.736100000000008</c:v>
                      </c:pt>
                      <c:pt idx="131">
                        <c:v>34.736100000000008</c:v>
                      </c:pt>
                      <c:pt idx="132">
                        <c:v>35.058999999999997</c:v>
                      </c:pt>
                      <c:pt idx="133">
                        <c:v>35.381900000000002</c:v>
                      </c:pt>
                      <c:pt idx="134">
                        <c:v>35.381900000000002</c:v>
                      </c:pt>
                      <c:pt idx="135">
                        <c:v>35.812399999999997</c:v>
                      </c:pt>
                      <c:pt idx="136">
                        <c:v>35.704800000000006</c:v>
                      </c:pt>
                      <c:pt idx="137">
                        <c:v>35.812399999999997</c:v>
                      </c:pt>
                      <c:pt idx="138">
                        <c:v>35.920100000000005</c:v>
                      </c:pt>
                      <c:pt idx="139">
                        <c:v>35.597200000000001</c:v>
                      </c:pt>
                      <c:pt idx="140">
                        <c:v>36.027699999999996</c:v>
                      </c:pt>
                      <c:pt idx="141">
                        <c:v>36.135300000000001</c:v>
                      </c:pt>
                      <c:pt idx="142">
                        <c:v>36.673500000000004</c:v>
                      </c:pt>
                      <c:pt idx="143">
                        <c:v>37.211700000000008</c:v>
                      </c:pt>
                      <c:pt idx="144">
                        <c:v>37.534599999999998</c:v>
                      </c:pt>
                      <c:pt idx="145">
                        <c:v>37.857500000000002</c:v>
                      </c:pt>
                      <c:pt idx="146">
                        <c:v>37.857500000000002</c:v>
                      </c:pt>
                      <c:pt idx="147">
                        <c:v>38.2881</c:v>
                      </c:pt>
                      <c:pt idx="148">
                        <c:v>38.611000000000004</c:v>
                      </c:pt>
                      <c:pt idx="149">
                        <c:v>38.503399999999999</c:v>
                      </c:pt>
                      <c:pt idx="150">
                        <c:v>38.826300000000003</c:v>
                      </c:pt>
                      <c:pt idx="151">
                        <c:v>38.611000000000004</c:v>
                      </c:pt>
                      <c:pt idx="152">
                        <c:v>38.826300000000003</c:v>
                      </c:pt>
                      <c:pt idx="153">
                        <c:v>38.933899999999994</c:v>
                      </c:pt>
                      <c:pt idx="154">
                        <c:v>40.2256</c:v>
                      </c:pt>
                      <c:pt idx="155">
                        <c:v>40.763800000000003</c:v>
                      </c:pt>
                      <c:pt idx="156">
                        <c:v>40.763800000000003</c:v>
                      </c:pt>
                      <c:pt idx="157">
                        <c:v>41.194299999999998</c:v>
                      </c:pt>
                      <c:pt idx="158">
                        <c:v>41.517200000000003</c:v>
                      </c:pt>
                      <c:pt idx="159">
                        <c:v>41.947800000000001</c:v>
                      </c:pt>
                      <c:pt idx="160">
                        <c:v>41.947800000000001</c:v>
                      </c:pt>
                      <c:pt idx="161">
                        <c:v>42.1631</c:v>
                      </c:pt>
                      <c:pt idx="162">
                        <c:v>42.270700000000005</c:v>
                      </c:pt>
                      <c:pt idx="163">
                        <c:v>42.486000000000004</c:v>
                      </c:pt>
                      <c:pt idx="164">
                        <c:v>43.239500000000007</c:v>
                      </c:pt>
                      <c:pt idx="165">
                        <c:v>43.562399999999997</c:v>
                      </c:pt>
                      <c:pt idx="166">
                        <c:v>43.562399999999997</c:v>
                      </c:pt>
                      <c:pt idx="167">
                        <c:v>43.885300000000001</c:v>
                      </c:pt>
                      <c:pt idx="168">
                        <c:v>44.1006</c:v>
                      </c:pt>
                      <c:pt idx="169">
                        <c:v>44.531099999999995</c:v>
                      </c:pt>
                      <c:pt idx="170">
                        <c:v>44.853999999999999</c:v>
                      </c:pt>
                      <c:pt idx="171">
                        <c:v>45.499800000000008</c:v>
                      </c:pt>
                      <c:pt idx="172">
                        <c:v>46.468599999999995</c:v>
                      </c:pt>
                      <c:pt idx="173">
                        <c:v>46.683899999999994</c:v>
                      </c:pt>
                      <c:pt idx="174">
                        <c:v>47.006799999999998</c:v>
                      </c:pt>
                      <c:pt idx="175">
                        <c:v>47.545000000000002</c:v>
                      </c:pt>
                      <c:pt idx="176">
                        <c:v>47.545000000000002</c:v>
                      </c:pt>
                      <c:pt idx="177">
                        <c:v>48.190799999999996</c:v>
                      </c:pt>
                      <c:pt idx="178">
                        <c:v>48.083200000000005</c:v>
                      </c:pt>
                      <c:pt idx="179">
                        <c:v>47.975499999999997</c:v>
                      </c:pt>
                      <c:pt idx="180">
                        <c:v>48.621300000000005</c:v>
                      </c:pt>
                      <c:pt idx="181">
                        <c:v>48.728999999999999</c:v>
                      </c:pt>
                      <c:pt idx="182">
                        <c:v>48.836600000000004</c:v>
                      </c:pt>
                      <c:pt idx="183">
                        <c:v>49.159499999999994</c:v>
                      </c:pt>
                      <c:pt idx="184">
                        <c:v>50.558800000000005</c:v>
                      </c:pt>
                      <c:pt idx="185">
                        <c:v>50.989400000000003</c:v>
                      </c:pt>
                      <c:pt idx="186">
                        <c:v>50.989400000000003</c:v>
                      </c:pt>
                      <c:pt idx="187">
                        <c:v>51.742800000000003</c:v>
                      </c:pt>
                      <c:pt idx="188">
                        <c:v>52.496300000000005</c:v>
                      </c:pt>
                      <c:pt idx="189">
                        <c:v>52.603899999999996</c:v>
                      </c:pt>
                      <c:pt idx="190">
                        <c:v>53.142099999999999</c:v>
                      </c:pt>
                      <c:pt idx="191">
                        <c:v>53.034499999999994</c:v>
                      </c:pt>
                      <c:pt idx="192">
                        <c:v>54.218500000000006</c:v>
                      </c:pt>
                      <c:pt idx="193">
                        <c:v>54.649000000000001</c:v>
                      </c:pt>
                      <c:pt idx="194">
                        <c:v>55.940700000000007</c:v>
                      </c:pt>
                      <c:pt idx="195">
                        <c:v>56.156000000000006</c:v>
                      </c:pt>
                      <c:pt idx="196">
                        <c:v>56.156000000000006</c:v>
                      </c:pt>
                      <c:pt idx="197">
                        <c:v>56.478899999999996</c:v>
                      </c:pt>
                      <c:pt idx="198">
                        <c:v>56.586500000000001</c:v>
                      </c:pt>
                      <c:pt idx="199">
                        <c:v>57.017099999999999</c:v>
                      </c:pt>
                      <c:pt idx="200">
                        <c:v>57.232299999999995</c:v>
                      </c:pt>
                      <c:pt idx="201">
                        <c:v>57.555300000000003</c:v>
                      </c:pt>
                      <c:pt idx="202">
                        <c:v>57.555300000000003</c:v>
                      </c:pt>
                      <c:pt idx="203">
                        <c:v>58.093400000000003</c:v>
                      </c:pt>
                      <c:pt idx="204">
                        <c:v>58.201099999999997</c:v>
                      </c:pt>
                      <c:pt idx="205">
                        <c:v>58.524000000000001</c:v>
                      </c:pt>
                      <c:pt idx="206">
                        <c:v>58.524000000000001</c:v>
                      </c:pt>
                      <c:pt idx="207">
                        <c:v>58.954599999999999</c:v>
                      </c:pt>
                      <c:pt idx="208">
                        <c:v>58.524000000000001</c:v>
                      </c:pt>
                      <c:pt idx="209">
                        <c:v>59.169799999999995</c:v>
                      </c:pt>
                      <c:pt idx="210">
                        <c:v>59.385099999999994</c:v>
                      </c:pt>
                      <c:pt idx="211">
                        <c:v>60.138599999999997</c:v>
                      </c:pt>
                      <c:pt idx="212">
                        <c:v>60.891999999999996</c:v>
                      </c:pt>
                      <c:pt idx="213">
                        <c:v>61.322599999999994</c:v>
                      </c:pt>
                      <c:pt idx="214">
                        <c:v>61.753100000000003</c:v>
                      </c:pt>
                      <c:pt idx="215">
                        <c:v>62.291300000000007</c:v>
                      </c:pt>
                      <c:pt idx="216">
                        <c:v>63.367699999999999</c:v>
                      </c:pt>
                      <c:pt idx="217">
                        <c:v>64.766999999999996</c:v>
                      </c:pt>
                      <c:pt idx="218">
                        <c:v>64.766999999999996</c:v>
                      </c:pt>
                      <c:pt idx="219">
                        <c:v>65.197499999999991</c:v>
                      </c:pt>
                      <c:pt idx="220">
                        <c:v>66.273899999999998</c:v>
                      </c:pt>
                      <c:pt idx="221">
                        <c:v>65.520499999999998</c:v>
                      </c:pt>
                      <c:pt idx="222">
                        <c:v>66.381599999999992</c:v>
                      </c:pt>
                      <c:pt idx="223">
                        <c:v>66.596800000000002</c:v>
                      </c:pt>
                      <c:pt idx="224">
                        <c:v>67.0274</c:v>
                      </c:pt>
                      <c:pt idx="225">
                        <c:v>68.211399999999998</c:v>
                      </c:pt>
                      <c:pt idx="226">
                        <c:v>68.534300000000002</c:v>
                      </c:pt>
                      <c:pt idx="227">
                        <c:v>68.9649</c:v>
                      </c:pt>
                      <c:pt idx="228">
                        <c:v>68.9649</c:v>
                      </c:pt>
                      <c:pt idx="229">
                        <c:v>69.718299999999999</c:v>
                      </c:pt>
                      <c:pt idx="230">
                        <c:v>69.933599999999998</c:v>
                      </c:pt>
                      <c:pt idx="231">
                        <c:v>70.471800000000002</c:v>
                      </c:pt>
                      <c:pt idx="232">
                        <c:v>71.332899999999995</c:v>
                      </c:pt>
                      <c:pt idx="233">
                        <c:v>71.763499999999993</c:v>
                      </c:pt>
                      <c:pt idx="234">
                        <c:v>72.516899999999993</c:v>
                      </c:pt>
                      <c:pt idx="235">
                        <c:v>72.839799999999997</c:v>
                      </c:pt>
                      <c:pt idx="236">
                        <c:v>73.916200000000003</c:v>
                      </c:pt>
                      <c:pt idx="237">
                        <c:v>75.207799999999992</c:v>
                      </c:pt>
                      <c:pt idx="238">
                        <c:v>75.207799999999992</c:v>
                      </c:pt>
                      <c:pt idx="239">
                        <c:v>75.638400000000004</c:v>
                      </c:pt>
                      <c:pt idx="240">
                        <c:v>76.607100000000003</c:v>
                      </c:pt>
                      <c:pt idx="241">
                        <c:v>77.145299999999992</c:v>
                      </c:pt>
                      <c:pt idx="242">
                        <c:v>77.575900000000004</c:v>
                      </c:pt>
                      <c:pt idx="243">
                        <c:v>77.253</c:v>
                      </c:pt>
                      <c:pt idx="244">
                        <c:v>77.468199999999996</c:v>
                      </c:pt>
                      <c:pt idx="245">
                        <c:v>77.468199999999996</c:v>
                      </c:pt>
                      <c:pt idx="246">
                        <c:v>77.468199999999996</c:v>
                      </c:pt>
                      <c:pt idx="247">
                        <c:v>77.575900000000004</c:v>
                      </c:pt>
                      <c:pt idx="248">
                        <c:v>77.575900000000004</c:v>
                      </c:pt>
                      <c:pt idx="249">
                        <c:v>77.791200000000003</c:v>
                      </c:pt>
                      <c:pt idx="250">
                        <c:v>78.867499999999993</c:v>
                      </c:pt>
                      <c:pt idx="251">
                        <c:v>79.082799999999992</c:v>
                      </c:pt>
                      <c:pt idx="252">
                        <c:v>79.298099999999991</c:v>
                      </c:pt>
                      <c:pt idx="253">
                        <c:v>80.051500000000004</c:v>
                      </c:pt>
                      <c:pt idx="254">
                        <c:v>80.589699999999993</c:v>
                      </c:pt>
                      <c:pt idx="255">
                        <c:v>81.6661</c:v>
                      </c:pt>
                      <c:pt idx="256">
                        <c:v>83.280699999999996</c:v>
                      </c:pt>
                      <c:pt idx="257">
                        <c:v>84.787599999999998</c:v>
                      </c:pt>
                      <c:pt idx="258">
                        <c:v>84.787599999999998</c:v>
                      </c:pt>
                      <c:pt idx="259">
                        <c:v>86.940399999999997</c:v>
                      </c:pt>
                      <c:pt idx="260">
                        <c:v>88.231999999999999</c:v>
                      </c:pt>
                      <c:pt idx="261">
                        <c:v>89.093099999999993</c:v>
                      </c:pt>
                      <c:pt idx="262">
                        <c:v>90.169499999999999</c:v>
                      </c:pt>
                      <c:pt idx="263">
                        <c:v>90.923000000000002</c:v>
                      </c:pt>
                      <c:pt idx="264">
                        <c:v>91.676400000000001</c:v>
                      </c:pt>
                      <c:pt idx="265">
                        <c:v>92.429900000000004</c:v>
                      </c:pt>
                      <c:pt idx="266">
                        <c:v>93.398600000000002</c:v>
                      </c:pt>
                      <c:pt idx="267">
                        <c:v>93.506299999999996</c:v>
                      </c:pt>
                      <c:pt idx="268">
                        <c:v>93.506299999999996</c:v>
                      </c:pt>
                      <c:pt idx="269">
                        <c:v>94.044499999999999</c:v>
                      </c:pt>
                      <c:pt idx="270">
                        <c:v>94.367400000000004</c:v>
                      </c:pt>
                      <c:pt idx="271">
                        <c:v>96.304900000000004</c:v>
                      </c:pt>
                      <c:pt idx="272">
                        <c:v>96.735399999999998</c:v>
                      </c:pt>
                      <c:pt idx="273">
                        <c:v>97.488900000000001</c:v>
                      </c:pt>
                      <c:pt idx="274">
                        <c:v>97.919399999999996</c:v>
                      </c:pt>
                      <c:pt idx="275">
                        <c:v>98.565200000000004</c:v>
                      </c:pt>
                      <c:pt idx="276">
                        <c:v>99.103399999999993</c:v>
                      </c:pt>
                      <c:pt idx="277">
                        <c:v>100.1798</c:v>
                      </c:pt>
                      <c:pt idx="278">
                        <c:v>100.1798</c:v>
                      </c:pt>
                      <c:pt idx="279">
                        <c:v>100.718</c:v>
                      </c:pt>
                      <c:pt idx="280">
                        <c:v>101.1485</c:v>
                      </c:pt>
                      <c:pt idx="281">
                        <c:v>101.1485</c:v>
                      </c:pt>
                      <c:pt idx="282">
                        <c:v>101.5791</c:v>
                      </c:pt>
                      <c:pt idx="283">
                        <c:v>102.3326</c:v>
                      </c:pt>
                      <c:pt idx="284">
                        <c:v>103.19369999999999</c:v>
                      </c:pt>
                      <c:pt idx="285">
                        <c:v>103.4089</c:v>
                      </c:pt>
                      <c:pt idx="286">
                        <c:v>103.5166</c:v>
                      </c:pt>
                      <c:pt idx="287">
                        <c:v>103.8395</c:v>
                      </c:pt>
                      <c:pt idx="288">
                        <c:v>103.8395</c:v>
                      </c:pt>
                      <c:pt idx="289">
                        <c:v>104.27</c:v>
                      </c:pt>
                      <c:pt idx="290">
                        <c:v>104.8082</c:v>
                      </c:pt>
                      <c:pt idx="291">
                        <c:v>105.4541</c:v>
                      </c:pt>
                      <c:pt idx="292">
                        <c:v>106.09989999999999</c:v>
                      </c:pt>
                      <c:pt idx="293">
                        <c:v>106.961</c:v>
                      </c:pt>
                      <c:pt idx="294">
                        <c:v>106.961</c:v>
                      </c:pt>
                      <c:pt idx="295">
                        <c:v>107.39149999999999</c:v>
                      </c:pt>
                      <c:pt idx="296">
                        <c:v>107.9297</c:v>
                      </c:pt>
                      <c:pt idx="297">
                        <c:v>108.7908</c:v>
                      </c:pt>
                      <c:pt idx="298">
                        <c:v>109.8672</c:v>
                      </c:pt>
                      <c:pt idx="299">
                        <c:v>110.2978</c:v>
                      </c:pt>
                      <c:pt idx="300">
                        <c:v>110.2978</c:v>
                      </c:pt>
                      <c:pt idx="301">
                        <c:v>111.05119999999999</c:v>
                      </c:pt>
                      <c:pt idx="302">
                        <c:v>112.02</c:v>
                      </c:pt>
                      <c:pt idx="303">
                        <c:v>113.0963</c:v>
                      </c:pt>
                      <c:pt idx="304">
                        <c:v>114.38799999999999</c:v>
                      </c:pt>
                      <c:pt idx="305">
                        <c:v>115.0338</c:v>
                      </c:pt>
                      <c:pt idx="306">
                        <c:v>115.89489999999999</c:v>
                      </c:pt>
                      <c:pt idx="307">
                        <c:v>116.6484</c:v>
                      </c:pt>
                      <c:pt idx="308">
                        <c:v>117.61709999999999</c:v>
                      </c:pt>
                      <c:pt idx="309">
                        <c:v>117.94</c:v>
                      </c:pt>
                      <c:pt idx="310">
                        <c:v>117.94</c:v>
                      </c:pt>
                      <c:pt idx="311">
                        <c:v>118.80109999999999</c:v>
                      </c:pt>
                      <c:pt idx="312">
                        <c:v>119.55459999999999</c:v>
                      </c:pt>
                      <c:pt idx="313">
                        <c:v>119.55459999999999</c:v>
                      </c:pt>
                      <c:pt idx="314">
                        <c:v>118.9088</c:v>
                      </c:pt>
                      <c:pt idx="315">
                        <c:v>119.447</c:v>
                      </c:pt>
                      <c:pt idx="316">
                        <c:v>120.3081</c:v>
                      </c:pt>
                      <c:pt idx="317">
                        <c:v>120.8463</c:v>
                      </c:pt>
                      <c:pt idx="318">
                        <c:v>122.999</c:v>
                      </c:pt>
                      <c:pt idx="319">
                        <c:v>124.61359999999999</c:v>
                      </c:pt>
                      <c:pt idx="320">
                        <c:v>124.61359999999999</c:v>
                      </c:pt>
                      <c:pt idx="321">
                        <c:v>126.33579999999999</c:v>
                      </c:pt>
                      <c:pt idx="322">
                        <c:v>127.6275</c:v>
                      </c:pt>
                      <c:pt idx="323">
                        <c:v>128.8115</c:v>
                      </c:pt>
                      <c:pt idx="324">
                        <c:v>131.17949999999999</c:v>
                      </c:pt>
                      <c:pt idx="325">
                        <c:v>131.71770000000001</c:v>
                      </c:pt>
                      <c:pt idx="326">
                        <c:v>132.36349999999999</c:v>
                      </c:pt>
                      <c:pt idx="327">
                        <c:v>133.65520000000001</c:v>
                      </c:pt>
                      <c:pt idx="328">
                        <c:v>135.91559999999998</c:v>
                      </c:pt>
                      <c:pt idx="329">
                        <c:v>135.5926</c:v>
                      </c:pt>
                      <c:pt idx="330">
                        <c:v>135.5926</c:v>
                      </c:pt>
                      <c:pt idx="331">
                        <c:v>135.7003</c:v>
                      </c:pt>
                      <c:pt idx="332">
                        <c:v>136.4537</c:v>
                      </c:pt>
                      <c:pt idx="333">
                        <c:v>137.42249999999999</c:v>
                      </c:pt>
                      <c:pt idx="334">
                        <c:v>140.00579999999999</c:v>
                      </c:pt>
                      <c:pt idx="335">
                        <c:v>138.7141</c:v>
                      </c:pt>
                      <c:pt idx="336">
                        <c:v>138.8218</c:v>
                      </c:pt>
                      <c:pt idx="337">
                        <c:v>140.3287</c:v>
                      </c:pt>
                      <c:pt idx="338">
                        <c:v>142.15860000000001</c:v>
                      </c:pt>
                      <c:pt idx="339">
                        <c:v>143.55779999999999</c:v>
                      </c:pt>
                      <c:pt idx="340">
                        <c:v>143.55779999999999</c:v>
                      </c:pt>
                      <c:pt idx="341">
                        <c:v>143.98839999999998</c:v>
                      </c:pt>
                      <c:pt idx="342">
                        <c:v>144.5266</c:v>
                      </c:pt>
                      <c:pt idx="343">
                        <c:v>144.84950000000001</c:v>
                      </c:pt>
                      <c:pt idx="344">
                        <c:v>145.7106</c:v>
                      </c:pt>
                      <c:pt idx="345">
                        <c:v>147.00229999999999</c:v>
                      </c:pt>
                      <c:pt idx="346">
                        <c:v>146.78700000000001</c:v>
                      </c:pt>
                      <c:pt idx="347">
                        <c:v>147.3252</c:v>
                      </c:pt>
                      <c:pt idx="348">
                        <c:v>149.04740000000001</c:v>
                      </c:pt>
                      <c:pt idx="349">
                        <c:v>150.44659999999999</c:v>
                      </c:pt>
                      <c:pt idx="350">
                        <c:v>150.44659999999999</c:v>
                      </c:pt>
                      <c:pt idx="351">
                        <c:v>151.30779999999999</c:v>
                      </c:pt>
                      <c:pt idx="352">
                        <c:v>151.8459</c:v>
                      </c:pt>
                      <c:pt idx="353">
                        <c:v>152.49179999999998</c:v>
                      </c:pt>
                      <c:pt idx="354">
                        <c:v>153.89109999999999</c:v>
                      </c:pt>
                      <c:pt idx="355">
                        <c:v>154.214</c:v>
                      </c:pt>
                      <c:pt idx="356">
                        <c:v>153.99869999999999</c:v>
                      </c:pt>
                      <c:pt idx="357">
                        <c:v>154.64449999999999</c:v>
                      </c:pt>
                      <c:pt idx="358">
                        <c:v>157.6584</c:v>
                      </c:pt>
                      <c:pt idx="359">
                        <c:v>157.3355</c:v>
                      </c:pt>
                      <c:pt idx="360">
                        <c:v>157.3355</c:v>
                      </c:pt>
                      <c:pt idx="361">
                        <c:v>159.5959</c:v>
                      </c:pt>
                      <c:pt idx="362">
                        <c:v>160.7799</c:v>
                      </c:pt>
                      <c:pt idx="363">
                        <c:v>161.64099999999999</c:v>
                      </c:pt>
                      <c:pt idx="364">
                        <c:v>162.7174</c:v>
                      </c:pt>
                      <c:pt idx="365">
                        <c:v>162.50209999999998</c:v>
                      </c:pt>
                      <c:pt idx="366">
                        <c:v>164.65479999999999</c:v>
                      </c:pt>
                      <c:pt idx="367">
                        <c:v>165.51589999999999</c:v>
                      </c:pt>
                      <c:pt idx="368">
                        <c:v>165.4083</c:v>
                      </c:pt>
                      <c:pt idx="369">
                        <c:v>166.7</c:v>
                      </c:pt>
                      <c:pt idx="370">
                        <c:v>168.31450000000001</c:v>
                      </c:pt>
                      <c:pt idx="371">
                        <c:v>169.6062</c:v>
                      </c:pt>
                      <c:pt idx="372">
                        <c:v>169.6062</c:v>
                      </c:pt>
                      <c:pt idx="373">
                        <c:v>170.89779999999999</c:v>
                      </c:pt>
                      <c:pt idx="374">
                        <c:v>172.18950000000001</c:v>
                      </c:pt>
                      <c:pt idx="375">
                        <c:v>173.9117</c:v>
                      </c:pt>
                      <c:pt idx="376">
                        <c:v>174.6651</c:v>
                      </c:pt>
                      <c:pt idx="377">
                        <c:v>175.31100000000001</c:v>
                      </c:pt>
                      <c:pt idx="378">
                        <c:v>175.31100000000001</c:v>
                      </c:pt>
                      <c:pt idx="379">
                        <c:v>174.44989999999999</c:v>
                      </c:pt>
                      <c:pt idx="380">
                        <c:v>174.2346</c:v>
                      </c:pt>
                      <c:pt idx="381">
                        <c:v>174.77279999999999</c:v>
                      </c:pt>
                      <c:pt idx="382">
                        <c:v>174.77279999999999</c:v>
                      </c:pt>
                      <c:pt idx="383">
                        <c:v>173.58879999999999</c:v>
                      </c:pt>
                      <c:pt idx="384">
                        <c:v>175.31100000000001</c:v>
                      </c:pt>
                      <c:pt idx="385">
                        <c:v>175.95679999999999</c:v>
                      </c:pt>
                      <c:pt idx="386">
                        <c:v>176.27969999999999</c:v>
                      </c:pt>
                      <c:pt idx="387">
                        <c:v>176.495</c:v>
                      </c:pt>
                      <c:pt idx="388">
                        <c:v>177.3561</c:v>
                      </c:pt>
                      <c:pt idx="389">
                        <c:v>177.89429999999999</c:v>
                      </c:pt>
                      <c:pt idx="390">
                        <c:v>181.44630000000001</c:v>
                      </c:pt>
                      <c:pt idx="391">
                        <c:v>182.52269999999999</c:v>
                      </c:pt>
                      <c:pt idx="392">
                        <c:v>182.52269999999999</c:v>
                      </c:pt>
                      <c:pt idx="393">
                        <c:v>183.27619999999999</c:v>
                      </c:pt>
                      <c:pt idx="394">
                        <c:v>183.0609</c:v>
                      </c:pt>
                      <c:pt idx="395">
                        <c:v>186.39769999999999</c:v>
                      </c:pt>
                      <c:pt idx="396">
                        <c:v>184.56780000000001</c:v>
                      </c:pt>
                      <c:pt idx="397">
                        <c:v>184.78309999999999</c:v>
                      </c:pt>
                      <c:pt idx="398">
                        <c:v>186.9359</c:v>
                      </c:pt>
                      <c:pt idx="399">
                        <c:v>186.6129</c:v>
                      </c:pt>
                      <c:pt idx="400">
                        <c:v>185.96709999999999</c:v>
                      </c:pt>
                      <c:pt idx="401">
                        <c:v>186.50530000000001</c:v>
                      </c:pt>
                      <c:pt idx="402">
                        <c:v>186.50530000000001</c:v>
                      </c:pt>
                      <c:pt idx="403">
                        <c:v>187.47409999999999</c:v>
                      </c:pt>
                      <c:pt idx="404">
                        <c:v>188.76570000000001</c:v>
                      </c:pt>
                      <c:pt idx="405">
                        <c:v>190.0574</c:v>
                      </c:pt>
                      <c:pt idx="406">
                        <c:v>191.9948</c:v>
                      </c:pt>
                      <c:pt idx="407">
                        <c:v>192.4254</c:v>
                      </c:pt>
                      <c:pt idx="408">
                        <c:v>193.0712</c:v>
                      </c:pt>
                      <c:pt idx="409">
                        <c:v>193.82470000000001</c:v>
                      </c:pt>
                      <c:pt idx="410">
                        <c:v>195.33160000000001</c:v>
                      </c:pt>
                      <c:pt idx="411">
                        <c:v>195.65449999999998</c:v>
                      </c:pt>
                      <c:pt idx="412">
                        <c:v>195.65449999999998</c:v>
                      </c:pt>
                      <c:pt idx="413">
                        <c:v>198.23779999999999</c:v>
                      </c:pt>
                      <c:pt idx="414">
                        <c:v>197.26910000000001</c:v>
                      </c:pt>
                      <c:pt idx="415">
                        <c:v>197.48439999999999</c:v>
                      </c:pt>
                      <c:pt idx="416">
                        <c:v>197.8073</c:v>
                      </c:pt>
                      <c:pt idx="417">
                        <c:v>199.42189999999999</c:v>
                      </c:pt>
                      <c:pt idx="418">
                        <c:v>198.77600000000001</c:v>
                      </c:pt>
                      <c:pt idx="419">
                        <c:v>199.6371</c:v>
                      </c:pt>
                      <c:pt idx="420">
                        <c:v>200.60589999999999</c:v>
                      </c:pt>
                      <c:pt idx="421">
                        <c:v>202.7586</c:v>
                      </c:pt>
                      <c:pt idx="422">
                        <c:v>202.7586</c:v>
                      </c:pt>
                      <c:pt idx="423">
                        <c:v>201.68219999999999</c:v>
                      </c:pt>
                      <c:pt idx="424">
                        <c:v>202.8663</c:v>
                      </c:pt>
                      <c:pt idx="425">
                        <c:v>203.72739999999999</c:v>
                      </c:pt>
                      <c:pt idx="426">
                        <c:v>204.91139999999999</c:v>
                      </c:pt>
                      <c:pt idx="427">
                        <c:v>205.4496</c:v>
                      </c:pt>
                      <c:pt idx="428">
                        <c:v>206.95650000000001</c:v>
                      </c:pt>
                      <c:pt idx="429">
                        <c:v>207.387</c:v>
                      </c:pt>
                      <c:pt idx="430">
                        <c:v>210.72380000000001</c:v>
                      </c:pt>
                      <c:pt idx="431">
                        <c:v>210.61619999999999</c:v>
                      </c:pt>
                      <c:pt idx="432">
                        <c:v>210.61619999999999</c:v>
                      </c:pt>
                      <c:pt idx="433">
                        <c:v>211.36959999999999</c:v>
                      </c:pt>
                      <c:pt idx="434">
                        <c:v>213.09180000000001</c:v>
                      </c:pt>
                      <c:pt idx="435">
                        <c:v>214.59880000000001</c:v>
                      </c:pt>
                      <c:pt idx="436">
                        <c:v>215.137</c:v>
                      </c:pt>
                      <c:pt idx="437">
                        <c:v>216.53620000000001</c:v>
                      </c:pt>
                      <c:pt idx="438">
                        <c:v>219.98060000000001</c:v>
                      </c:pt>
                      <c:pt idx="439">
                        <c:v>222.34870000000001</c:v>
                      </c:pt>
                      <c:pt idx="440">
                        <c:v>227.73060000000001</c:v>
                      </c:pt>
                      <c:pt idx="441">
                        <c:v>230.42150000000001</c:v>
                      </c:pt>
                      <c:pt idx="442">
                        <c:v>230.42150000000001</c:v>
                      </c:pt>
                      <c:pt idx="443">
                        <c:v>230.2063</c:v>
                      </c:pt>
                      <c:pt idx="444">
                        <c:v>230.9597</c:v>
                      </c:pt>
                      <c:pt idx="445">
                        <c:v>231.82079999999999</c:v>
                      </c:pt>
                      <c:pt idx="446">
                        <c:v>230.63679999999999</c:v>
                      </c:pt>
                      <c:pt idx="447">
                        <c:v>231.49789999999999</c:v>
                      </c:pt>
                      <c:pt idx="448">
                        <c:v>229.88339999999999</c:v>
                      </c:pt>
                      <c:pt idx="449">
                        <c:v>228.5917</c:v>
                      </c:pt>
                      <c:pt idx="450">
                        <c:v>228.2688</c:v>
                      </c:pt>
                      <c:pt idx="451">
                        <c:v>229.66810000000001</c:v>
                      </c:pt>
                      <c:pt idx="452">
                        <c:v>229.66810000000001</c:v>
                      </c:pt>
                      <c:pt idx="453">
                        <c:v>229.7757</c:v>
                      </c:pt>
                      <c:pt idx="454">
                        <c:v>230.2063</c:v>
                      </c:pt>
                      <c:pt idx="455">
                        <c:v>231.3903</c:v>
                      </c:pt>
                      <c:pt idx="456">
                        <c:v>232.8972</c:v>
                      </c:pt>
                      <c:pt idx="457">
                        <c:v>235.37289999999999</c:v>
                      </c:pt>
                      <c:pt idx="458">
                        <c:v>237.0951</c:v>
                      </c:pt>
                      <c:pt idx="459">
                        <c:v>239.24779999999998</c:v>
                      </c:pt>
                      <c:pt idx="460">
                        <c:v>242.04640000000001</c:v>
                      </c:pt>
                      <c:pt idx="461">
                        <c:v>244.30680000000001</c:v>
                      </c:pt>
                      <c:pt idx="462">
                        <c:v>244.30680000000001</c:v>
                      </c:pt>
                      <c:pt idx="463">
                        <c:v>246.6748</c:v>
                      </c:pt>
                      <c:pt idx="464">
                        <c:v>247.1054</c:v>
                      </c:pt>
                      <c:pt idx="465">
                        <c:v>247.1054</c:v>
                      </c:pt>
                      <c:pt idx="466">
                        <c:v>249.36580000000001</c:v>
                      </c:pt>
                      <c:pt idx="467">
                        <c:v>248.82759999999999</c:v>
                      </c:pt>
                      <c:pt idx="468">
                        <c:v>250.44219999999999</c:v>
                      </c:pt>
                      <c:pt idx="469">
                        <c:v>251.8415</c:v>
                      </c:pt>
                      <c:pt idx="470">
                        <c:v>253.6713</c:v>
                      </c:pt>
                      <c:pt idx="471">
                        <c:v>251.8415</c:v>
                      </c:pt>
                      <c:pt idx="472">
                        <c:v>252.05670000000001</c:v>
                      </c:pt>
                      <c:pt idx="473">
                        <c:v>253.13309999999998</c:v>
                      </c:pt>
                      <c:pt idx="474">
                        <c:v>253.13309999999998</c:v>
                      </c:pt>
                      <c:pt idx="475">
                        <c:v>254.31710000000001</c:v>
                      </c:pt>
                      <c:pt idx="476">
                        <c:v>253.88659999999999</c:v>
                      </c:pt>
                      <c:pt idx="477">
                        <c:v>254.64009999999999</c:v>
                      </c:pt>
                      <c:pt idx="478">
                        <c:v>254.96299999999999</c:v>
                      </c:pt>
                      <c:pt idx="479">
                        <c:v>257.43860000000001</c:v>
                      </c:pt>
                      <c:pt idx="480">
                        <c:v>255.71639999999999</c:v>
                      </c:pt>
                      <c:pt idx="481">
                        <c:v>258.29970000000003</c:v>
                      </c:pt>
                      <c:pt idx="482">
                        <c:v>259.16080000000005</c:v>
                      </c:pt>
                      <c:pt idx="483">
                        <c:v>257.65390000000002</c:v>
                      </c:pt>
                      <c:pt idx="484">
                        <c:v>257.65390000000002</c:v>
                      </c:pt>
                      <c:pt idx="485">
                        <c:v>258.94550000000004</c:v>
                      </c:pt>
                      <c:pt idx="486">
                        <c:v>262.17470000000003</c:v>
                      </c:pt>
                      <c:pt idx="487">
                        <c:v>261.4212</c:v>
                      </c:pt>
                      <c:pt idx="488">
                        <c:v>262.17470000000003</c:v>
                      </c:pt>
                      <c:pt idx="489">
                        <c:v>262.39000000000004</c:v>
                      </c:pt>
                      <c:pt idx="490">
                        <c:v>265.18850000000003</c:v>
                      </c:pt>
                      <c:pt idx="491">
                        <c:v>263.78930000000003</c:v>
                      </c:pt>
                      <c:pt idx="492">
                        <c:v>267.5566</c:v>
                      </c:pt>
                      <c:pt idx="493">
                        <c:v>268.41770000000002</c:v>
                      </c:pt>
                      <c:pt idx="494">
                        <c:v>268.41770000000002</c:v>
                      </c:pt>
                      <c:pt idx="495">
                        <c:v>272.07730000000004</c:v>
                      </c:pt>
                      <c:pt idx="496">
                        <c:v>271.32390000000004</c:v>
                      </c:pt>
                      <c:pt idx="497">
                        <c:v>271.96970000000005</c:v>
                      </c:pt>
                      <c:pt idx="498">
                        <c:v>274.33780000000002</c:v>
                      </c:pt>
                      <c:pt idx="499">
                        <c:v>273.7996</c:v>
                      </c:pt>
                      <c:pt idx="500">
                        <c:v>274.76830000000001</c:v>
                      </c:pt>
                      <c:pt idx="501">
                        <c:v>275.52180000000004</c:v>
                      </c:pt>
                      <c:pt idx="502">
                        <c:v>276.92110000000002</c:v>
                      </c:pt>
                      <c:pt idx="503">
                        <c:v>278.42800000000005</c:v>
                      </c:pt>
                      <c:pt idx="504">
                        <c:v>284.67100000000005</c:v>
                      </c:pt>
                      <c:pt idx="505">
                        <c:v>287.2543</c:v>
                      </c:pt>
                      <c:pt idx="506">
                        <c:v>287.2543</c:v>
                      </c:pt>
                      <c:pt idx="507">
                        <c:v>288.86890000000005</c:v>
                      </c:pt>
                      <c:pt idx="508">
                        <c:v>291.1293</c:v>
                      </c:pt>
                      <c:pt idx="509">
                        <c:v>294.89660000000003</c:v>
                      </c:pt>
                      <c:pt idx="510">
                        <c:v>297.04930000000002</c:v>
                      </c:pt>
                      <c:pt idx="511">
                        <c:v>298.66390000000001</c:v>
                      </c:pt>
                      <c:pt idx="512">
                        <c:v>299.9556</c:v>
                      </c:pt>
                      <c:pt idx="513">
                        <c:v>300.06320000000005</c:v>
                      </c:pt>
                      <c:pt idx="514">
                        <c:v>299.9556</c:v>
                      </c:pt>
                      <c:pt idx="515">
                        <c:v>300.27850000000001</c:v>
                      </c:pt>
                      <c:pt idx="516">
                        <c:v>300.27850000000001</c:v>
                      </c:pt>
                      <c:pt idx="517">
                        <c:v>300.17080000000004</c:v>
                      </c:pt>
                      <c:pt idx="518">
                        <c:v>300.60140000000001</c:v>
                      </c:pt>
                      <c:pt idx="519">
                        <c:v>301.57010000000002</c:v>
                      </c:pt>
                      <c:pt idx="520">
                        <c:v>307.16730000000001</c:v>
                      </c:pt>
                      <c:pt idx="521">
                        <c:v>301.67780000000005</c:v>
                      </c:pt>
                      <c:pt idx="522">
                        <c:v>304.69160000000005</c:v>
                      </c:pt>
                      <c:pt idx="523">
                        <c:v>303.61520000000002</c:v>
                      </c:pt>
                      <c:pt idx="524">
                        <c:v>308.13600000000002</c:v>
                      </c:pt>
                      <c:pt idx="525">
                        <c:v>308.24370000000005</c:v>
                      </c:pt>
                      <c:pt idx="526">
                        <c:v>308.24370000000005</c:v>
                      </c:pt>
                      <c:pt idx="527">
                        <c:v>310.50410000000005</c:v>
                      </c:pt>
                      <c:pt idx="528">
                        <c:v>311.1499</c:v>
                      </c:pt>
                      <c:pt idx="529">
                        <c:v>313.19500000000005</c:v>
                      </c:pt>
                      <c:pt idx="530">
                        <c:v>313.94850000000002</c:v>
                      </c:pt>
                      <c:pt idx="531">
                        <c:v>315.34780000000001</c:v>
                      </c:pt>
                      <c:pt idx="532">
                        <c:v>316.53180000000003</c:v>
                      </c:pt>
                      <c:pt idx="533">
                        <c:v>315.99360000000001</c:v>
                      </c:pt>
                      <c:pt idx="534">
                        <c:v>317.07000000000005</c:v>
                      </c:pt>
                      <c:pt idx="535">
                        <c:v>316.85470000000004</c:v>
                      </c:pt>
                      <c:pt idx="536">
                        <c:v>316.85470000000004</c:v>
                      </c:pt>
                      <c:pt idx="537">
                        <c:v>317.7158</c:v>
                      </c:pt>
                      <c:pt idx="538">
                        <c:v>317.93110000000001</c:v>
                      </c:pt>
                      <c:pt idx="539">
                        <c:v>318.89980000000003</c:v>
                      </c:pt>
                      <c:pt idx="540">
                        <c:v>323.52820000000003</c:v>
                      </c:pt>
                      <c:pt idx="541">
                        <c:v>320.72970000000004</c:v>
                      </c:pt>
                      <c:pt idx="542">
                        <c:v>320.72970000000004</c:v>
                      </c:pt>
                      <c:pt idx="543">
                        <c:v>319.22270000000003</c:v>
                      </c:pt>
                      <c:pt idx="544">
                        <c:v>319.76090000000005</c:v>
                      </c:pt>
                      <c:pt idx="545">
                        <c:v>320.08380000000005</c:v>
                      </c:pt>
                      <c:pt idx="546">
                        <c:v>320.08380000000005</c:v>
                      </c:pt>
                      <c:pt idx="547">
                        <c:v>321.80600000000004</c:v>
                      </c:pt>
                      <c:pt idx="548">
                        <c:v>322.6671</c:v>
                      </c:pt>
                      <c:pt idx="549">
                        <c:v>323.95880000000005</c:v>
                      </c:pt>
                      <c:pt idx="550">
                        <c:v>325.25050000000005</c:v>
                      </c:pt>
                      <c:pt idx="551">
                        <c:v>326.11160000000001</c:v>
                      </c:pt>
                      <c:pt idx="552">
                        <c:v>327.72610000000003</c:v>
                      </c:pt>
                      <c:pt idx="553">
                        <c:v>329.66360000000003</c:v>
                      </c:pt>
                      <c:pt idx="554">
                        <c:v>331.38580000000002</c:v>
                      </c:pt>
                      <c:pt idx="555">
                        <c:v>333.108</c:v>
                      </c:pt>
                      <c:pt idx="556">
                        <c:v>333.108</c:v>
                      </c:pt>
                      <c:pt idx="557">
                        <c:v>334.07670000000002</c:v>
                      </c:pt>
                      <c:pt idx="558">
                        <c:v>334.61490000000003</c:v>
                      </c:pt>
                      <c:pt idx="559">
                        <c:v>334.07670000000002</c:v>
                      </c:pt>
                      <c:pt idx="560">
                        <c:v>335.476</c:v>
                      </c:pt>
                      <c:pt idx="561">
                        <c:v>335.58370000000002</c:v>
                      </c:pt>
                      <c:pt idx="562">
                        <c:v>336.01420000000002</c:v>
                      </c:pt>
                      <c:pt idx="563">
                        <c:v>336.12190000000004</c:v>
                      </c:pt>
                      <c:pt idx="564">
                        <c:v>339.78160000000003</c:v>
                      </c:pt>
                      <c:pt idx="565">
                        <c:v>341.2885</c:v>
                      </c:pt>
                      <c:pt idx="566">
                        <c:v>341.2885</c:v>
                      </c:pt>
                      <c:pt idx="567">
                        <c:v>340.96560000000005</c:v>
                      </c:pt>
                      <c:pt idx="568">
                        <c:v>339.99680000000001</c:v>
                      </c:pt>
                      <c:pt idx="569">
                        <c:v>342.0419</c:v>
                      </c:pt>
                      <c:pt idx="570">
                        <c:v>343.65650000000005</c:v>
                      </c:pt>
                      <c:pt idx="571">
                        <c:v>346.02460000000002</c:v>
                      </c:pt>
                      <c:pt idx="572">
                        <c:v>349.7919</c:v>
                      </c:pt>
                      <c:pt idx="573">
                        <c:v>352.15990000000005</c:v>
                      </c:pt>
                      <c:pt idx="574">
                        <c:v>357.86470000000003</c:v>
                      </c:pt>
                      <c:pt idx="575">
                        <c:v>360.5557</c:v>
                      </c:pt>
                      <c:pt idx="576">
                        <c:v>360.5557</c:v>
                      </c:pt>
                      <c:pt idx="577">
                        <c:v>362.81600000000003</c:v>
                      </c:pt>
                      <c:pt idx="578">
                        <c:v>368.41320000000002</c:v>
                      </c:pt>
                      <c:pt idx="579">
                        <c:v>370.1354</c:v>
                      </c:pt>
                      <c:pt idx="580">
                        <c:v>371.75</c:v>
                      </c:pt>
                      <c:pt idx="581">
                        <c:v>369.38200000000001</c:v>
                      </c:pt>
                      <c:pt idx="582">
                        <c:v>371.64240000000001</c:v>
                      </c:pt>
                      <c:pt idx="583">
                        <c:v>369.92020000000002</c:v>
                      </c:pt>
                      <c:pt idx="584">
                        <c:v>370.45830000000001</c:v>
                      </c:pt>
                      <c:pt idx="585">
                        <c:v>368.84380000000004</c:v>
                      </c:pt>
                      <c:pt idx="586">
                        <c:v>366.26050000000004</c:v>
                      </c:pt>
                      <c:pt idx="587">
                        <c:v>365.82990000000001</c:v>
                      </c:pt>
                      <c:pt idx="588">
                        <c:v>365.82990000000001</c:v>
                      </c:pt>
                      <c:pt idx="589">
                        <c:v>366.90630000000004</c:v>
                      </c:pt>
                      <c:pt idx="590">
                        <c:v>367.65980000000002</c:v>
                      </c:pt>
                      <c:pt idx="591">
                        <c:v>369.16670000000005</c:v>
                      </c:pt>
                      <c:pt idx="592">
                        <c:v>369.8125</c:v>
                      </c:pt>
                      <c:pt idx="593">
                        <c:v>370.78130000000004</c:v>
                      </c:pt>
                      <c:pt idx="594">
                        <c:v>372.28820000000002</c:v>
                      </c:pt>
                      <c:pt idx="595">
                        <c:v>374.22570000000002</c:v>
                      </c:pt>
                      <c:pt idx="596">
                        <c:v>379.17700000000002</c:v>
                      </c:pt>
                      <c:pt idx="597">
                        <c:v>382.72910000000002</c:v>
                      </c:pt>
                      <c:pt idx="598">
                        <c:v>382.72910000000002</c:v>
                      </c:pt>
                      <c:pt idx="599">
                        <c:v>382.5138</c:v>
                      </c:pt>
                      <c:pt idx="600">
                        <c:v>383.05200000000002</c:v>
                      </c:pt>
                      <c:pt idx="601">
                        <c:v>383.15960000000001</c:v>
                      </c:pt>
                      <c:pt idx="602">
                        <c:v>383.05200000000002</c:v>
                      </c:pt>
                      <c:pt idx="603">
                        <c:v>381.54500000000002</c:v>
                      </c:pt>
                      <c:pt idx="604">
                        <c:v>380.5763</c:v>
                      </c:pt>
                      <c:pt idx="605">
                        <c:v>380.14580000000001</c:v>
                      </c:pt>
                      <c:pt idx="606">
                        <c:v>379.71520000000004</c:v>
                      </c:pt>
                      <c:pt idx="607">
                        <c:v>376.48610000000002</c:v>
                      </c:pt>
                      <c:pt idx="608">
                        <c:v>376.48610000000002</c:v>
                      </c:pt>
                      <c:pt idx="609">
                        <c:v>382.40610000000004</c:v>
                      </c:pt>
                      <c:pt idx="610">
                        <c:v>377.23950000000002</c:v>
                      </c:pt>
                      <c:pt idx="611">
                        <c:v>376.48610000000002</c:v>
                      </c:pt>
                      <c:pt idx="612">
                        <c:v>377.34710000000001</c:v>
                      </c:pt>
                      <c:pt idx="613">
                        <c:v>378.3159</c:v>
                      </c:pt>
                      <c:pt idx="614">
                        <c:v>379.39230000000003</c:v>
                      </c:pt>
                      <c:pt idx="615">
                        <c:v>381.32980000000003</c:v>
                      </c:pt>
                      <c:pt idx="616">
                        <c:v>382.40610000000004</c:v>
                      </c:pt>
                      <c:pt idx="617">
                        <c:v>381.43740000000003</c:v>
                      </c:pt>
                      <c:pt idx="618">
                        <c:v>381.43740000000003</c:v>
                      </c:pt>
                      <c:pt idx="619">
                        <c:v>382.72910000000002</c:v>
                      </c:pt>
                      <c:pt idx="620">
                        <c:v>383.05200000000002</c:v>
                      </c:pt>
                      <c:pt idx="621">
                        <c:v>384.66650000000004</c:v>
                      </c:pt>
                      <c:pt idx="622">
                        <c:v>384.98940000000005</c:v>
                      </c:pt>
                      <c:pt idx="623">
                        <c:v>385.74290000000002</c:v>
                      </c:pt>
                      <c:pt idx="624">
                        <c:v>386.8193</c:v>
                      </c:pt>
                      <c:pt idx="625">
                        <c:v>386.60400000000004</c:v>
                      </c:pt>
                      <c:pt idx="626">
                        <c:v>388.11100000000005</c:v>
                      </c:pt>
                      <c:pt idx="627">
                        <c:v>388.86440000000005</c:v>
                      </c:pt>
                      <c:pt idx="628">
                        <c:v>388.86440000000005</c:v>
                      </c:pt>
                      <c:pt idx="629">
                        <c:v>390.04840000000002</c:v>
                      </c:pt>
                      <c:pt idx="630">
                        <c:v>390.47900000000004</c:v>
                      </c:pt>
                      <c:pt idx="631">
                        <c:v>391.87830000000002</c:v>
                      </c:pt>
                      <c:pt idx="632">
                        <c:v>392.84700000000004</c:v>
                      </c:pt>
                      <c:pt idx="633">
                        <c:v>394.67690000000005</c:v>
                      </c:pt>
                      <c:pt idx="634">
                        <c:v>399.41290000000004</c:v>
                      </c:pt>
                      <c:pt idx="635">
                        <c:v>397.90600000000001</c:v>
                      </c:pt>
                      <c:pt idx="636">
                        <c:v>401.35040000000004</c:v>
                      </c:pt>
                      <c:pt idx="637">
                        <c:v>402.2115</c:v>
                      </c:pt>
                      <c:pt idx="638">
                        <c:v>402.2115</c:v>
                      </c:pt>
                      <c:pt idx="639">
                        <c:v>404.36430000000001</c:v>
                      </c:pt>
                      <c:pt idx="640">
                        <c:v>404.25660000000005</c:v>
                      </c:pt>
                      <c:pt idx="641">
                        <c:v>406.0865</c:v>
                      </c:pt>
                      <c:pt idx="642">
                        <c:v>407.37810000000002</c:v>
                      </c:pt>
                      <c:pt idx="643">
                        <c:v>408.99270000000001</c:v>
                      </c:pt>
                      <c:pt idx="644">
                        <c:v>409.96140000000003</c:v>
                      </c:pt>
                      <c:pt idx="645">
                        <c:v>412.00650000000002</c:v>
                      </c:pt>
                      <c:pt idx="646">
                        <c:v>414.26690000000002</c:v>
                      </c:pt>
                      <c:pt idx="647">
                        <c:v>419.32590000000005</c:v>
                      </c:pt>
                      <c:pt idx="648">
                        <c:v>418.89530000000002</c:v>
                      </c:pt>
                      <c:pt idx="649">
                        <c:v>413.62110000000001</c:v>
                      </c:pt>
                      <c:pt idx="650">
                        <c:v>413.62110000000001</c:v>
                      </c:pt>
                      <c:pt idx="651">
                        <c:v>413.51350000000002</c:v>
                      </c:pt>
                      <c:pt idx="652">
                        <c:v>412.32950000000005</c:v>
                      </c:pt>
                      <c:pt idx="653">
                        <c:v>410.82250000000005</c:v>
                      </c:pt>
                      <c:pt idx="654">
                        <c:v>408.66980000000001</c:v>
                      </c:pt>
                      <c:pt idx="655">
                        <c:v>407.59340000000003</c:v>
                      </c:pt>
                      <c:pt idx="656">
                        <c:v>406.0865</c:v>
                      </c:pt>
                      <c:pt idx="657">
                        <c:v>404.149</c:v>
                      </c:pt>
                      <c:pt idx="658">
                        <c:v>406.30170000000004</c:v>
                      </c:pt>
                      <c:pt idx="659">
                        <c:v>406.0865</c:v>
                      </c:pt>
                      <c:pt idx="660">
                        <c:v>406.0865</c:v>
                      </c:pt>
                      <c:pt idx="661">
                        <c:v>407.37810000000002</c:v>
                      </c:pt>
                      <c:pt idx="662">
                        <c:v>410.17670000000004</c:v>
                      </c:pt>
                      <c:pt idx="663">
                        <c:v>410.60730000000001</c:v>
                      </c:pt>
                      <c:pt idx="664">
                        <c:v>417.6037</c:v>
                      </c:pt>
                      <c:pt idx="665">
                        <c:v>415.23570000000001</c:v>
                      </c:pt>
                      <c:pt idx="666">
                        <c:v>417.2808</c:v>
                      </c:pt>
                      <c:pt idx="667">
                        <c:v>419.43360000000001</c:v>
                      </c:pt>
                      <c:pt idx="668">
                        <c:v>424.60020000000003</c:v>
                      </c:pt>
                      <c:pt idx="669">
                        <c:v>426.43</c:v>
                      </c:pt>
                      <c:pt idx="670">
                        <c:v>426.43</c:v>
                      </c:pt>
                      <c:pt idx="671">
                        <c:v>427.93690000000004</c:v>
                      </c:pt>
                      <c:pt idx="672">
                        <c:v>429.12100000000004</c:v>
                      </c:pt>
                      <c:pt idx="673">
                        <c:v>427.07590000000005</c:v>
                      </c:pt>
                      <c:pt idx="674">
                        <c:v>427.39880000000005</c:v>
                      </c:pt>
                      <c:pt idx="675">
                        <c:v>428.36750000000001</c:v>
                      </c:pt>
                      <c:pt idx="676">
                        <c:v>428.58280000000002</c:v>
                      </c:pt>
                      <c:pt idx="677">
                        <c:v>429.01330000000002</c:v>
                      </c:pt>
                      <c:pt idx="678">
                        <c:v>427.7217</c:v>
                      </c:pt>
                      <c:pt idx="679">
                        <c:v>428.58280000000002</c:v>
                      </c:pt>
                      <c:pt idx="680">
                        <c:v>428.58280000000002</c:v>
                      </c:pt>
                      <c:pt idx="681">
                        <c:v>431.05850000000004</c:v>
                      </c:pt>
                      <c:pt idx="682">
                        <c:v>432.78070000000002</c:v>
                      </c:pt>
                      <c:pt idx="683">
                        <c:v>435.36400000000003</c:v>
                      </c:pt>
                      <c:pt idx="684">
                        <c:v>437.62440000000004</c:v>
                      </c:pt>
                      <c:pt idx="685">
                        <c:v>442.68330000000003</c:v>
                      </c:pt>
                      <c:pt idx="686">
                        <c:v>440.74590000000001</c:v>
                      </c:pt>
                      <c:pt idx="687">
                        <c:v>440.1</c:v>
                      </c:pt>
                      <c:pt idx="688">
                        <c:v>440.85350000000005</c:v>
                      </c:pt>
                      <c:pt idx="689">
                        <c:v>439.88470000000001</c:v>
                      </c:pt>
                      <c:pt idx="690">
                        <c:v>439.88470000000001</c:v>
                      </c:pt>
                      <c:pt idx="691">
                        <c:v>443.00630000000001</c:v>
                      </c:pt>
                      <c:pt idx="692">
                        <c:v>438.48540000000003</c:v>
                      </c:pt>
                      <c:pt idx="693">
                        <c:v>438.27020000000005</c:v>
                      </c:pt>
                      <c:pt idx="694">
                        <c:v>437.40910000000002</c:v>
                      </c:pt>
                      <c:pt idx="695">
                        <c:v>439.13130000000001</c:v>
                      </c:pt>
                      <c:pt idx="696">
                        <c:v>440.74590000000001</c:v>
                      </c:pt>
                      <c:pt idx="697">
                        <c:v>442.89860000000004</c:v>
                      </c:pt>
                      <c:pt idx="698">
                        <c:v>444.40550000000002</c:v>
                      </c:pt>
                      <c:pt idx="699">
                        <c:v>445.91250000000002</c:v>
                      </c:pt>
                      <c:pt idx="700">
                        <c:v>445.91250000000002</c:v>
                      </c:pt>
                      <c:pt idx="701">
                        <c:v>446.1277</c:v>
                      </c:pt>
                      <c:pt idx="702">
                        <c:v>446.34300000000002</c:v>
                      </c:pt>
                      <c:pt idx="703">
                        <c:v>451.83260000000001</c:v>
                      </c:pt>
                      <c:pt idx="704">
                        <c:v>448.92630000000003</c:v>
                      </c:pt>
                      <c:pt idx="705">
                        <c:v>448.49580000000003</c:v>
                      </c:pt>
                      <c:pt idx="706">
                        <c:v>450.64850000000001</c:v>
                      </c:pt>
                      <c:pt idx="707">
                        <c:v>450.54090000000002</c:v>
                      </c:pt>
                      <c:pt idx="708">
                        <c:v>454.73880000000003</c:v>
                      </c:pt>
                      <c:pt idx="709">
                        <c:v>451.9402</c:v>
                      </c:pt>
                      <c:pt idx="710">
                        <c:v>458.1832</c:v>
                      </c:pt>
                      <c:pt idx="711">
                        <c:v>460.65880000000004</c:v>
                      </c:pt>
                      <c:pt idx="712">
                        <c:v>460.65880000000004</c:v>
                      </c:pt>
                      <c:pt idx="713">
                        <c:v>464.53380000000004</c:v>
                      </c:pt>
                      <c:pt idx="714">
                        <c:v>467.65530000000001</c:v>
                      </c:pt>
                      <c:pt idx="715">
                        <c:v>468.947</c:v>
                      </c:pt>
                      <c:pt idx="716">
                        <c:v>469.91570000000002</c:v>
                      </c:pt>
                      <c:pt idx="717">
                        <c:v>471.74560000000002</c:v>
                      </c:pt>
                      <c:pt idx="718">
                        <c:v>470.23860000000002</c:v>
                      </c:pt>
                      <c:pt idx="719">
                        <c:v>471.20740000000001</c:v>
                      </c:pt>
                      <c:pt idx="720">
                        <c:v>468.6241</c:v>
                      </c:pt>
                      <c:pt idx="721">
                        <c:v>468.19350000000003</c:v>
                      </c:pt>
                      <c:pt idx="722">
                        <c:v>468.19350000000003</c:v>
                      </c:pt>
                      <c:pt idx="723">
                        <c:v>468.947</c:v>
                      </c:pt>
                      <c:pt idx="724">
                        <c:v>468.19350000000003</c:v>
                      </c:pt>
                      <c:pt idx="725">
                        <c:v>468.51640000000003</c:v>
                      </c:pt>
                      <c:pt idx="726">
                        <c:v>468.19350000000003</c:v>
                      </c:pt>
                      <c:pt idx="727">
                        <c:v>468.08590000000004</c:v>
                      </c:pt>
                      <c:pt idx="728">
                        <c:v>471.20740000000001</c:v>
                      </c:pt>
                      <c:pt idx="729">
                        <c:v>471.6379</c:v>
                      </c:pt>
                      <c:pt idx="730">
                        <c:v>470.66920000000005</c:v>
                      </c:pt>
                      <c:pt idx="731">
                        <c:v>476.91220000000004</c:v>
                      </c:pt>
                      <c:pt idx="732">
                        <c:v>476.91220000000004</c:v>
                      </c:pt>
                      <c:pt idx="733">
                        <c:v>473.79070000000002</c:v>
                      </c:pt>
                      <c:pt idx="734">
                        <c:v>478.31150000000002</c:v>
                      </c:pt>
                      <c:pt idx="735">
                        <c:v>480.57190000000003</c:v>
                      </c:pt>
                      <c:pt idx="736">
                        <c:v>481.64820000000003</c:v>
                      </c:pt>
                      <c:pt idx="737">
                        <c:v>483.04760000000005</c:v>
                      </c:pt>
                      <c:pt idx="738">
                        <c:v>485.41560000000004</c:v>
                      </c:pt>
                      <c:pt idx="739">
                        <c:v>484.98500000000001</c:v>
                      </c:pt>
                      <c:pt idx="740">
                        <c:v>484.33920000000001</c:v>
                      </c:pt>
                      <c:pt idx="741">
                        <c:v>483.04760000000005</c:v>
                      </c:pt>
                      <c:pt idx="742">
                        <c:v>481.86350000000004</c:v>
                      </c:pt>
                    </c:numCache>
                  </c:numRef>
                </c:yVal>
                <c:smooth val="0"/>
                <c:extLst xmlns:c15="http://schemas.microsoft.com/office/drawing/2012/chart">
                  <c:ext xmlns:c16="http://schemas.microsoft.com/office/drawing/2014/chart" uri="{C3380CC4-5D6E-409C-BE32-E72D297353CC}">
                    <c16:uniqueId val="{00000006-F7B9-43FF-BDB2-243C5CAEE97C}"/>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Normalized!$R$29</c15:sqref>
                        </c15:formulaRef>
                      </c:ext>
                    </c:extLst>
                    <c:strCache>
                      <c:ptCount val="1"/>
                      <c:pt idx="0">
                        <c:v>Thermistor 8 Middle Door</c:v>
                      </c:pt>
                    </c:strCache>
                  </c:strRef>
                </c:tx>
                <c:spPr>
                  <a:ln w="19050">
                    <a:solidFill>
                      <a:srgbClr val="FFC000"/>
                    </a:solidFill>
                  </a:ln>
                </c:spPr>
                <c:marker>
                  <c:symbol val="none"/>
                </c:marker>
                <c:xVal>
                  <c:numRef>
                    <c:extLst xmlns:c15="http://schemas.microsoft.com/office/drawing/2012/chart">
                      <c:ext xmlns:c15="http://schemas.microsoft.com/office/drawing/2012/chart" uri="{02D57815-91ED-43cb-92C2-25804820EDAC}">
                        <c15:formulaRef>
                          <c15:sqref>Normalized!$A$30:$A$772</c15:sqref>
                        </c15:formulaRef>
                      </c:ext>
                    </c:extLst>
                    <c:numCache>
                      <c:formatCode>General</c:formatCode>
                      <c:ptCount val="743"/>
                      <c:pt idx="0">
                        <c:v>0</c:v>
                      </c:pt>
                      <c:pt idx="1">
                        <c:v>1</c:v>
                      </c:pt>
                      <c:pt idx="2">
                        <c:v>2</c:v>
                      </c:pt>
                      <c:pt idx="3">
                        <c:v>3</c:v>
                      </c:pt>
                      <c:pt idx="4">
                        <c:v>4</c:v>
                      </c:pt>
                      <c:pt idx="5">
                        <c:v>5</c:v>
                      </c:pt>
                      <c:pt idx="6">
                        <c:v>6</c:v>
                      </c:pt>
                      <c:pt idx="7">
                        <c:v>7</c:v>
                      </c:pt>
                      <c:pt idx="8">
                        <c:v>8</c:v>
                      </c:pt>
                      <c:pt idx="9">
                        <c:v>8</c:v>
                      </c:pt>
                      <c:pt idx="10">
                        <c:v>10</c:v>
                      </c:pt>
                      <c:pt idx="11">
                        <c:v>10</c:v>
                      </c:pt>
                      <c:pt idx="12">
                        <c:v>12</c:v>
                      </c:pt>
                      <c:pt idx="13">
                        <c:v>12</c:v>
                      </c:pt>
                      <c:pt idx="14">
                        <c:v>14</c:v>
                      </c:pt>
                      <c:pt idx="15">
                        <c:v>14</c:v>
                      </c:pt>
                      <c:pt idx="16">
                        <c:v>16</c:v>
                      </c:pt>
                      <c:pt idx="17">
                        <c:v>16</c:v>
                      </c:pt>
                      <c:pt idx="18">
                        <c:v>18</c:v>
                      </c:pt>
                      <c:pt idx="19">
                        <c:v>18</c:v>
                      </c:pt>
                      <c:pt idx="20">
                        <c:v>20</c:v>
                      </c:pt>
                      <c:pt idx="21">
                        <c:v>20</c:v>
                      </c:pt>
                      <c:pt idx="22">
                        <c:v>22</c:v>
                      </c:pt>
                      <c:pt idx="23">
                        <c:v>22</c:v>
                      </c:pt>
                      <c:pt idx="24">
                        <c:v>24</c:v>
                      </c:pt>
                      <c:pt idx="25">
                        <c:v>24</c:v>
                      </c:pt>
                      <c:pt idx="26">
                        <c:v>26</c:v>
                      </c:pt>
                      <c:pt idx="27">
                        <c:v>26</c:v>
                      </c:pt>
                      <c:pt idx="28">
                        <c:v>28</c:v>
                      </c:pt>
                      <c:pt idx="29">
                        <c:v>29</c:v>
                      </c:pt>
                      <c:pt idx="30">
                        <c:v>30</c:v>
                      </c:pt>
                      <c:pt idx="31">
                        <c:v>31</c:v>
                      </c:pt>
                      <c:pt idx="32">
                        <c:v>32</c:v>
                      </c:pt>
                      <c:pt idx="33">
                        <c:v>33</c:v>
                      </c:pt>
                      <c:pt idx="34">
                        <c:v>34</c:v>
                      </c:pt>
                      <c:pt idx="35">
                        <c:v>35</c:v>
                      </c:pt>
                      <c:pt idx="36">
                        <c:v>36</c:v>
                      </c:pt>
                      <c:pt idx="37">
                        <c:v>37</c:v>
                      </c:pt>
                      <c:pt idx="38">
                        <c:v>39</c:v>
                      </c:pt>
                      <c:pt idx="39">
                        <c:v>40</c:v>
                      </c:pt>
                      <c:pt idx="40">
                        <c:v>40</c:v>
                      </c:pt>
                      <c:pt idx="41">
                        <c:v>41</c:v>
                      </c:pt>
                      <c:pt idx="42">
                        <c:v>42</c:v>
                      </c:pt>
                      <c:pt idx="43">
                        <c:v>43</c:v>
                      </c:pt>
                      <c:pt idx="44">
                        <c:v>44</c:v>
                      </c:pt>
                      <c:pt idx="45">
                        <c:v>45</c:v>
                      </c:pt>
                      <c:pt idx="46">
                        <c:v>46</c:v>
                      </c:pt>
                      <c:pt idx="47">
                        <c:v>47</c:v>
                      </c:pt>
                      <c:pt idx="48">
                        <c:v>48</c:v>
                      </c:pt>
                      <c:pt idx="49">
                        <c:v>49</c:v>
                      </c:pt>
                      <c:pt idx="50">
                        <c:v>51</c:v>
                      </c:pt>
                      <c:pt idx="51">
                        <c:v>52</c:v>
                      </c:pt>
                      <c:pt idx="52">
                        <c:v>52</c:v>
                      </c:pt>
                      <c:pt idx="53">
                        <c:v>53</c:v>
                      </c:pt>
                      <c:pt idx="54">
                        <c:v>54</c:v>
                      </c:pt>
                      <c:pt idx="55">
                        <c:v>55</c:v>
                      </c:pt>
                      <c:pt idx="56">
                        <c:v>56</c:v>
                      </c:pt>
                      <c:pt idx="57">
                        <c:v>57</c:v>
                      </c:pt>
                      <c:pt idx="58">
                        <c:v>58</c:v>
                      </c:pt>
                      <c:pt idx="59">
                        <c:v>60</c:v>
                      </c:pt>
                      <c:pt idx="60">
                        <c:v>61</c:v>
                      </c:pt>
                      <c:pt idx="61">
                        <c:v>62</c:v>
                      </c:pt>
                      <c:pt idx="62">
                        <c:v>62</c:v>
                      </c:pt>
                      <c:pt idx="63">
                        <c:v>63</c:v>
                      </c:pt>
                      <c:pt idx="64">
                        <c:v>64</c:v>
                      </c:pt>
                      <c:pt idx="65">
                        <c:v>65</c:v>
                      </c:pt>
                      <c:pt idx="66">
                        <c:v>66</c:v>
                      </c:pt>
                      <c:pt idx="67">
                        <c:v>67</c:v>
                      </c:pt>
                      <c:pt idx="68">
                        <c:v>68</c:v>
                      </c:pt>
                      <c:pt idx="69">
                        <c:v>69</c:v>
                      </c:pt>
                      <c:pt idx="70">
                        <c:v>71</c:v>
                      </c:pt>
                      <c:pt idx="71">
                        <c:v>72</c:v>
                      </c:pt>
                      <c:pt idx="72">
                        <c:v>72</c:v>
                      </c:pt>
                      <c:pt idx="73">
                        <c:v>73</c:v>
                      </c:pt>
                      <c:pt idx="74">
                        <c:v>74</c:v>
                      </c:pt>
                      <c:pt idx="75">
                        <c:v>75</c:v>
                      </c:pt>
                      <c:pt idx="76">
                        <c:v>76</c:v>
                      </c:pt>
                      <c:pt idx="77">
                        <c:v>77</c:v>
                      </c:pt>
                      <c:pt idx="78">
                        <c:v>78</c:v>
                      </c:pt>
                      <c:pt idx="79">
                        <c:v>79</c:v>
                      </c:pt>
                      <c:pt idx="80">
                        <c:v>81</c:v>
                      </c:pt>
                      <c:pt idx="81">
                        <c:v>82</c:v>
                      </c:pt>
                      <c:pt idx="82">
                        <c:v>82</c:v>
                      </c:pt>
                      <c:pt idx="83">
                        <c:v>83</c:v>
                      </c:pt>
                      <c:pt idx="84">
                        <c:v>84</c:v>
                      </c:pt>
                      <c:pt idx="85">
                        <c:v>85</c:v>
                      </c:pt>
                      <c:pt idx="86">
                        <c:v>86</c:v>
                      </c:pt>
                      <c:pt idx="87">
                        <c:v>87</c:v>
                      </c:pt>
                      <c:pt idx="88">
                        <c:v>88</c:v>
                      </c:pt>
                      <c:pt idx="89">
                        <c:v>89</c:v>
                      </c:pt>
                      <c:pt idx="90">
                        <c:v>91</c:v>
                      </c:pt>
                      <c:pt idx="91">
                        <c:v>92</c:v>
                      </c:pt>
                      <c:pt idx="92">
                        <c:v>92</c:v>
                      </c:pt>
                      <c:pt idx="93">
                        <c:v>93</c:v>
                      </c:pt>
                      <c:pt idx="94">
                        <c:v>94</c:v>
                      </c:pt>
                      <c:pt idx="95">
                        <c:v>95</c:v>
                      </c:pt>
                      <c:pt idx="96">
                        <c:v>96</c:v>
                      </c:pt>
                      <c:pt idx="97">
                        <c:v>97</c:v>
                      </c:pt>
                      <c:pt idx="98">
                        <c:v>98</c:v>
                      </c:pt>
                      <c:pt idx="99">
                        <c:v>99</c:v>
                      </c:pt>
                      <c:pt idx="100">
                        <c:v>100</c:v>
                      </c:pt>
                      <c:pt idx="101">
                        <c:v>101</c:v>
                      </c:pt>
                      <c:pt idx="102">
                        <c:v>103</c:v>
                      </c:pt>
                      <c:pt idx="103">
                        <c:v>104</c:v>
                      </c:pt>
                      <c:pt idx="104">
                        <c:v>104</c:v>
                      </c:pt>
                      <c:pt idx="105">
                        <c:v>105</c:v>
                      </c:pt>
                      <c:pt idx="106">
                        <c:v>106</c:v>
                      </c:pt>
                      <c:pt idx="107">
                        <c:v>107</c:v>
                      </c:pt>
                      <c:pt idx="108">
                        <c:v>108</c:v>
                      </c:pt>
                      <c:pt idx="109">
                        <c:v>109</c:v>
                      </c:pt>
                      <c:pt idx="110">
                        <c:v>110</c:v>
                      </c:pt>
                      <c:pt idx="111">
                        <c:v>111</c:v>
                      </c:pt>
                      <c:pt idx="112">
                        <c:v>113</c:v>
                      </c:pt>
                      <c:pt idx="113">
                        <c:v>114</c:v>
                      </c:pt>
                      <c:pt idx="114">
                        <c:v>114</c:v>
                      </c:pt>
                      <c:pt idx="115">
                        <c:v>115</c:v>
                      </c:pt>
                      <c:pt idx="116">
                        <c:v>116</c:v>
                      </c:pt>
                      <c:pt idx="117">
                        <c:v>117</c:v>
                      </c:pt>
                      <c:pt idx="118">
                        <c:v>118</c:v>
                      </c:pt>
                      <c:pt idx="119">
                        <c:v>119</c:v>
                      </c:pt>
                      <c:pt idx="120">
                        <c:v>120</c:v>
                      </c:pt>
                      <c:pt idx="121">
                        <c:v>121</c:v>
                      </c:pt>
                      <c:pt idx="122">
                        <c:v>123</c:v>
                      </c:pt>
                      <c:pt idx="123">
                        <c:v>124</c:v>
                      </c:pt>
                      <c:pt idx="124">
                        <c:v>124</c:v>
                      </c:pt>
                      <c:pt idx="125">
                        <c:v>125</c:v>
                      </c:pt>
                      <c:pt idx="126">
                        <c:v>126</c:v>
                      </c:pt>
                      <c:pt idx="127">
                        <c:v>127</c:v>
                      </c:pt>
                      <c:pt idx="128">
                        <c:v>128</c:v>
                      </c:pt>
                      <c:pt idx="129">
                        <c:v>129</c:v>
                      </c:pt>
                      <c:pt idx="130">
                        <c:v>130</c:v>
                      </c:pt>
                      <c:pt idx="131">
                        <c:v>131</c:v>
                      </c:pt>
                      <c:pt idx="132">
                        <c:v>133</c:v>
                      </c:pt>
                      <c:pt idx="133">
                        <c:v>134</c:v>
                      </c:pt>
                      <c:pt idx="134">
                        <c:v>134</c:v>
                      </c:pt>
                      <c:pt idx="135">
                        <c:v>135</c:v>
                      </c:pt>
                      <c:pt idx="136">
                        <c:v>136</c:v>
                      </c:pt>
                      <c:pt idx="137">
                        <c:v>137</c:v>
                      </c:pt>
                      <c:pt idx="138">
                        <c:v>138</c:v>
                      </c:pt>
                      <c:pt idx="139">
                        <c:v>139</c:v>
                      </c:pt>
                      <c:pt idx="140">
                        <c:v>140</c:v>
                      </c:pt>
                      <c:pt idx="141">
                        <c:v>141</c:v>
                      </c:pt>
                      <c:pt idx="142">
                        <c:v>142</c:v>
                      </c:pt>
                      <c:pt idx="143">
                        <c:v>143</c:v>
                      </c:pt>
                      <c:pt idx="144">
                        <c:v>145</c:v>
                      </c:pt>
                      <c:pt idx="145">
                        <c:v>146</c:v>
                      </c:pt>
                      <c:pt idx="146">
                        <c:v>146</c:v>
                      </c:pt>
                      <c:pt idx="147">
                        <c:v>147</c:v>
                      </c:pt>
                      <c:pt idx="148">
                        <c:v>148</c:v>
                      </c:pt>
                      <c:pt idx="149">
                        <c:v>149</c:v>
                      </c:pt>
                      <c:pt idx="150">
                        <c:v>150</c:v>
                      </c:pt>
                      <c:pt idx="151">
                        <c:v>151</c:v>
                      </c:pt>
                      <c:pt idx="152">
                        <c:v>152</c:v>
                      </c:pt>
                      <c:pt idx="153">
                        <c:v>153</c:v>
                      </c:pt>
                      <c:pt idx="154">
                        <c:v>155</c:v>
                      </c:pt>
                      <c:pt idx="155">
                        <c:v>156</c:v>
                      </c:pt>
                      <c:pt idx="156">
                        <c:v>156</c:v>
                      </c:pt>
                      <c:pt idx="157">
                        <c:v>157</c:v>
                      </c:pt>
                      <c:pt idx="158">
                        <c:v>158</c:v>
                      </c:pt>
                      <c:pt idx="159">
                        <c:v>159</c:v>
                      </c:pt>
                      <c:pt idx="160">
                        <c:v>160</c:v>
                      </c:pt>
                      <c:pt idx="161">
                        <c:v>161</c:v>
                      </c:pt>
                      <c:pt idx="162">
                        <c:v>162</c:v>
                      </c:pt>
                      <c:pt idx="163">
                        <c:v>163</c:v>
                      </c:pt>
                      <c:pt idx="164">
                        <c:v>165</c:v>
                      </c:pt>
                      <c:pt idx="165">
                        <c:v>166</c:v>
                      </c:pt>
                      <c:pt idx="166">
                        <c:v>166</c:v>
                      </c:pt>
                      <c:pt idx="167">
                        <c:v>167</c:v>
                      </c:pt>
                      <c:pt idx="168">
                        <c:v>168</c:v>
                      </c:pt>
                      <c:pt idx="169">
                        <c:v>169</c:v>
                      </c:pt>
                      <c:pt idx="170">
                        <c:v>170</c:v>
                      </c:pt>
                      <c:pt idx="171">
                        <c:v>171</c:v>
                      </c:pt>
                      <c:pt idx="172">
                        <c:v>172</c:v>
                      </c:pt>
                      <c:pt idx="173">
                        <c:v>173</c:v>
                      </c:pt>
                      <c:pt idx="174">
                        <c:v>175</c:v>
                      </c:pt>
                      <c:pt idx="175">
                        <c:v>176</c:v>
                      </c:pt>
                      <c:pt idx="176">
                        <c:v>176</c:v>
                      </c:pt>
                      <c:pt idx="177">
                        <c:v>177</c:v>
                      </c:pt>
                      <c:pt idx="178">
                        <c:v>178</c:v>
                      </c:pt>
                      <c:pt idx="179">
                        <c:v>179</c:v>
                      </c:pt>
                      <c:pt idx="180">
                        <c:v>180</c:v>
                      </c:pt>
                      <c:pt idx="181">
                        <c:v>181</c:v>
                      </c:pt>
                      <c:pt idx="182">
                        <c:v>182</c:v>
                      </c:pt>
                      <c:pt idx="183">
                        <c:v>183</c:v>
                      </c:pt>
                      <c:pt idx="184">
                        <c:v>185</c:v>
                      </c:pt>
                      <c:pt idx="185">
                        <c:v>186</c:v>
                      </c:pt>
                      <c:pt idx="186">
                        <c:v>186</c:v>
                      </c:pt>
                      <c:pt idx="187">
                        <c:v>187</c:v>
                      </c:pt>
                      <c:pt idx="188">
                        <c:v>188</c:v>
                      </c:pt>
                      <c:pt idx="189">
                        <c:v>189</c:v>
                      </c:pt>
                      <c:pt idx="190">
                        <c:v>190</c:v>
                      </c:pt>
                      <c:pt idx="191">
                        <c:v>191</c:v>
                      </c:pt>
                      <c:pt idx="192">
                        <c:v>192</c:v>
                      </c:pt>
                      <c:pt idx="193">
                        <c:v>193</c:v>
                      </c:pt>
                      <c:pt idx="194">
                        <c:v>195</c:v>
                      </c:pt>
                      <c:pt idx="195">
                        <c:v>196</c:v>
                      </c:pt>
                      <c:pt idx="196">
                        <c:v>196</c:v>
                      </c:pt>
                      <c:pt idx="197">
                        <c:v>197</c:v>
                      </c:pt>
                      <c:pt idx="198">
                        <c:v>198</c:v>
                      </c:pt>
                      <c:pt idx="199">
                        <c:v>199</c:v>
                      </c:pt>
                      <c:pt idx="200">
                        <c:v>200</c:v>
                      </c:pt>
                      <c:pt idx="201">
                        <c:v>201</c:v>
                      </c:pt>
                      <c:pt idx="202">
                        <c:v>202</c:v>
                      </c:pt>
                      <c:pt idx="203">
                        <c:v>203</c:v>
                      </c:pt>
                      <c:pt idx="204">
                        <c:v>205</c:v>
                      </c:pt>
                      <c:pt idx="205">
                        <c:v>206</c:v>
                      </c:pt>
                      <c:pt idx="206">
                        <c:v>206</c:v>
                      </c:pt>
                      <c:pt idx="207">
                        <c:v>207</c:v>
                      </c:pt>
                      <c:pt idx="208">
                        <c:v>208</c:v>
                      </c:pt>
                      <c:pt idx="209">
                        <c:v>209</c:v>
                      </c:pt>
                      <c:pt idx="210">
                        <c:v>210</c:v>
                      </c:pt>
                      <c:pt idx="211">
                        <c:v>211</c:v>
                      </c:pt>
                      <c:pt idx="212">
                        <c:v>212</c:v>
                      </c:pt>
                      <c:pt idx="213">
                        <c:v>213</c:v>
                      </c:pt>
                      <c:pt idx="214">
                        <c:v>214</c:v>
                      </c:pt>
                      <c:pt idx="215">
                        <c:v>215</c:v>
                      </c:pt>
                      <c:pt idx="216">
                        <c:v>217</c:v>
                      </c:pt>
                      <c:pt idx="217">
                        <c:v>218</c:v>
                      </c:pt>
                      <c:pt idx="218">
                        <c:v>218</c:v>
                      </c:pt>
                      <c:pt idx="219">
                        <c:v>219</c:v>
                      </c:pt>
                      <c:pt idx="220">
                        <c:v>220</c:v>
                      </c:pt>
                      <c:pt idx="221">
                        <c:v>221</c:v>
                      </c:pt>
                      <c:pt idx="222">
                        <c:v>222</c:v>
                      </c:pt>
                      <c:pt idx="223">
                        <c:v>223</c:v>
                      </c:pt>
                      <c:pt idx="224">
                        <c:v>224</c:v>
                      </c:pt>
                      <c:pt idx="225">
                        <c:v>225</c:v>
                      </c:pt>
                      <c:pt idx="226">
                        <c:v>227</c:v>
                      </c:pt>
                      <c:pt idx="227">
                        <c:v>228</c:v>
                      </c:pt>
                      <c:pt idx="228">
                        <c:v>228</c:v>
                      </c:pt>
                      <c:pt idx="229">
                        <c:v>229</c:v>
                      </c:pt>
                      <c:pt idx="230">
                        <c:v>230</c:v>
                      </c:pt>
                      <c:pt idx="231">
                        <c:v>231</c:v>
                      </c:pt>
                      <c:pt idx="232">
                        <c:v>232</c:v>
                      </c:pt>
                      <c:pt idx="233">
                        <c:v>233</c:v>
                      </c:pt>
                      <c:pt idx="234">
                        <c:v>234</c:v>
                      </c:pt>
                      <c:pt idx="235">
                        <c:v>235</c:v>
                      </c:pt>
                      <c:pt idx="236">
                        <c:v>237</c:v>
                      </c:pt>
                      <c:pt idx="237">
                        <c:v>238</c:v>
                      </c:pt>
                      <c:pt idx="238">
                        <c:v>238</c:v>
                      </c:pt>
                      <c:pt idx="239">
                        <c:v>239</c:v>
                      </c:pt>
                      <c:pt idx="240">
                        <c:v>240</c:v>
                      </c:pt>
                      <c:pt idx="241">
                        <c:v>241</c:v>
                      </c:pt>
                      <c:pt idx="242">
                        <c:v>242</c:v>
                      </c:pt>
                      <c:pt idx="243">
                        <c:v>243</c:v>
                      </c:pt>
                      <c:pt idx="244">
                        <c:v>244</c:v>
                      </c:pt>
                      <c:pt idx="245">
                        <c:v>245</c:v>
                      </c:pt>
                      <c:pt idx="246">
                        <c:v>247</c:v>
                      </c:pt>
                      <c:pt idx="247">
                        <c:v>248</c:v>
                      </c:pt>
                      <c:pt idx="248">
                        <c:v>248</c:v>
                      </c:pt>
                      <c:pt idx="249">
                        <c:v>249</c:v>
                      </c:pt>
                      <c:pt idx="250">
                        <c:v>250</c:v>
                      </c:pt>
                      <c:pt idx="251">
                        <c:v>251</c:v>
                      </c:pt>
                      <c:pt idx="252">
                        <c:v>252</c:v>
                      </c:pt>
                      <c:pt idx="253">
                        <c:v>253</c:v>
                      </c:pt>
                      <c:pt idx="254">
                        <c:v>254</c:v>
                      </c:pt>
                      <c:pt idx="255">
                        <c:v>255</c:v>
                      </c:pt>
                      <c:pt idx="256">
                        <c:v>257</c:v>
                      </c:pt>
                      <c:pt idx="257">
                        <c:v>258</c:v>
                      </c:pt>
                      <c:pt idx="258">
                        <c:v>258</c:v>
                      </c:pt>
                      <c:pt idx="259">
                        <c:v>259</c:v>
                      </c:pt>
                      <c:pt idx="260">
                        <c:v>260</c:v>
                      </c:pt>
                      <c:pt idx="261">
                        <c:v>261</c:v>
                      </c:pt>
                      <c:pt idx="262">
                        <c:v>262</c:v>
                      </c:pt>
                      <c:pt idx="263">
                        <c:v>263</c:v>
                      </c:pt>
                      <c:pt idx="264">
                        <c:v>264</c:v>
                      </c:pt>
                      <c:pt idx="265">
                        <c:v>265</c:v>
                      </c:pt>
                      <c:pt idx="266">
                        <c:v>267</c:v>
                      </c:pt>
                      <c:pt idx="267">
                        <c:v>268</c:v>
                      </c:pt>
                      <c:pt idx="268">
                        <c:v>268</c:v>
                      </c:pt>
                      <c:pt idx="269">
                        <c:v>269</c:v>
                      </c:pt>
                      <c:pt idx="270">
                        <c:v>270</c:v>
                      </c:pt>
                      <c:pt idx="271">
                        <c:v>271</c:v>
                      </c:pt>
                      <c:pt idx="272">
                        <c:v>272</c:v>
                      </c:pt>
                      <c:pt idx="273">
                        <c:v>273</c:v>
                      </c:pt>
                      <c:pt idx="274">
                        <c:v>274</c:v>
                      </c:pt>
                      <c:pt idx="275">
                        <c:v>275</c:v>
                      </c:pt>
                      <c:pt idx="276">
                        <c:v>277</c:v>
                      </c:pt>
                      <c:pt idx="277">
                        <c:v>278</c:v>
                      </c:pt>
                      <c:pt idx="278">
                        <c:v>278</c:v>
                      </c:pt>
                      <c:pt idx="279">
                        <c:v>279</c:v>
                      </c:pt>
                      <c:pt idx="280">
                        <c:v>280</c:v>
                      </c:pt>
                      <c:pt idx="281">
                        <c:v>281</c:v>
                      </c:pt>
                      <c:pt idx="282">
                        <c:v>282</c:v>
                      </c:pt>
                      <c:pt idx="283">
                        <c:v>283</c:v>
                      </c:pt>
                      <c:pt idx="284">
                        <c:v>284</c:v>
                      </c:pt>
                      <c:pt idx="285">
                        <c:v>285</c:v>
                      </c:pt>
                      <c:pt idx="286">
                        <c:v>287</c:v>
                      </c:pt>
                      <c:pt idx="287">
                        <c:v>288</c:v>
                      </c:pt>
                      <c:pt idx="288">
                        <c:v>288</c:v>
                      </c:pt>
                      <c:pt idx="289">
                        <c:v>289</c:v>
                      </c:pt>
                      <c:pt idx="290">
                        <c:v>290</c:v>
                      </c:pt>
                      <c:pt idx="291">
                        <c:v>291</c:v>
                      </c:pt>
                      <c:pt idx="292">
                        <c:v>292</c:v>
                      </c:pt>
                      <c:pt idx="293">
                        <c:v>293</c:v>
                      </c:pt>
                      <c:pt idx="294">
                        <c:v>294</c:v>
                      </c:pt>
                      <c:pt idx="295">
                        <c:v>295</c:v>
                      </c:pt>
                      <c:pt idx="296">
                        <c:v>296</c:v>
                      </c:pt>
                      <c:pt idx="297">
                        <c:v>297</c:v>
                      </c:pt>
                      <c:pt idx="298">
                        <c:v>299</c:v>
                      </c:pt>
                      <c:pt idx="299">
                        <c:v>300</c:v>
                      </c:pt>
                      <c:pt idx="300">
                        <c:v>300</c:v>
                      </c:pt>
                      <c:pt idx="301">
                        <c:v>301</c:v>
                      </c:pt>
                      <c:pt idx="302">
                        <c:v>302</c:v>
                      </c:pt>
                      <c:pt idx="303">
                        <c:v>303</c:v>
                      </c:pt>
                      <c:pt idx="304">
                        <c:v>304</c:v>
                      </c:pt>
                      <c:pt idx="305">
                        <c:v>305</c:v>
                      </c:pt>
                      <c:pt idx="306">
                        <c:v>306</c:v>
                      </c:pt>
                      <c:pt idx="307">
                        <c:v>307</c:v>
                      </c:pt>
                      <c:pt idx="308">
                        <c:v>309</c:v>
                      </c:pt>
                      <c:pt idx="309">
                        <c:v>310</c:v>
                      </c:pt>
                      <c:pt idx="310">
                        <c:v>310</c:v>
                      </c:pt>
                      <c:pt idx="311">
                        <c:v>311</c:v>
                      </c:pt>
                      <c:pt idx="312">
                        <c:v>312</c:v>
                      </c:pt>
                      <c:pt idx="313">
                        <c:v>313</c:v>
                      </c:pt>
                      <c:pt idx="314">
                        <c:v>314</c:v>
                      </c:pt>
                      <c:pt idx="315">
                        <c:v>315</c:v>
                      </c:pt>
                      <c:pt idx="316">
                        <c:v>316</c:v>
                      </c:pt>
                      <c:pt idx="317">
                        <c:v>317</c:v>
                      </c:pt>
                      <c:pt idx="318">
                        <c:v>319</c:v>
                      </c:pt>
                      <c:pt idx="319">
                        <c:v>320</c:v>
                      </c:pt>
                      <c:pt idx="320">
                        <c:v>320</c:v>
                      </c:pt>
                      <c:pt idx="321">
                        <c:v>321</c:v>
                      </c:pt>
                      <c:pt idx="322">
                        <c:v>322</c:v>
                      </c:pt>
                      <c:pt idx="323">
                        <c:v>323</c:v>
                      </c:pt>
                      <c:pt idx="324">
                        <c:v>324</c:v>
                      </c:pt>
                      <c:pt idx="325">
                        <c:v>325</c:v>
                      </c:pt>
                      <c:pt idx="326">
                        <c:v>326</c:v>
                      </c:pt>
                      <c:pt idx="327">
                        <c:v>327</c:v>
                      </c:pt>
                      <c:pt idx="328">
                        <c:v>329</c:v>
                      </c:pt>
                      <c:pt idx="329">
                        <c:v>330</c:v>
                      </c:pt>
                      <c:pt idx="330">
                        <c:v>330</c:v>
                      </c:pt>
                      <c:pt idx="331">
                        <c:v>331</c:v>
                      </c:pt>
                      <c:pt idx="332">
                        <c:v>332</c:v>
                      </c:pt>
                      <c:pt idx="333">
                        <c:v>333</c:v>
                      </c:pt>
                      <c:pt idx="334">
                        <c:v>334</c:v>
                      </c:pt>
                      <c:pt idx="335">
                        <c:v>335</c:v>
                      </c:pt>
                      <c:pt idx="336">
                        <c:v>336</c:v>
                      </c:pt>
                      <c:pt idx="337">
                        <c:v>337</c:v>
                      </c:pt>
                      <c:pt idx="338">
                        <c:v>339</c:v>
                      </c:pt>
                      <c:pt idx="339">
                        <c:v>340</c:v>
                      </c:pt>
                      <c:pt idx="340">
                        <c:v>340</c:v>
                      </c:pt>
                      <c:pt idx="341">
                        <c:v>341</c:v>
                      </c:pt>
                      <c:pt idx="342">
                        <c:v>342</c:v>
                      </c:pt>
                      <c:pt idx="343">
                        <c:v>343</c:v>
                      </c:pt>
                      <c:pt idx="344">
                        <c:v>344</c:v>
                      </c:pt>
                      <c:pt idx="345">
                        <c:v>345</c:v>
                      </c:pt>
                      <c:pt idx="346">
                        <c:v>346</c:v>
                      </c:pt>
                      <c:pt idx="347">
                        <c:v>347</c:v>
                      </c:pt>
                      <c:pt idx="348">
                        <c:v>349</c:v>
                      </c:pt>
                      <c:pt idx="349">
                        <c:v>350</c:v>
                      </c:pt>
                      <c:pt idx="350">
                        <c:v>350</c:v>
                      </c:pt>
                      <c:pt idx="351">
                        <c:v>351</c:v>
                      </c:pt>
                      <c:pt idx="352">
                        <c:v>352</c:v>
                      </c:pt>
                      <c:pt idx="353">
                        <c:v>353</c:v>
                      </c:pt>
                      <c:pt idx="354">
                        <c:v>354</c:v>
                      </c:pt>
                      <c:pt idx="355">
                        <c:v>355</c:v>
                      </c:pt>
                      <c:pt idx="356">
                        <c:v>357</c:v>
                      </c:pt>
                      <c:pt idx="357">
                        <c:v>357</c:v>
                      </c:pt>
                      <c:pt idx="358">
                        <c:v>359</c:v>
                      </c:pt>
                      <c:pt idx="359">
                        <c:v>360</c:v>
                      </c:pt>
                      <c:pt idx="360">
                        <c:v>360</c:v>
                      </c:pt>
                      <c:pt idx="361">
                        <c:v>361</c:v>
                      </c:pt>
                      <c:pt idx="362">
                        <c:v>362</c:v>
                      </c:pt>
                      <c:pt idx="363">
                        <c:v>363</c:v>
                      </c:pt>
                      <c:pt idx="364">
                        <c:v>364</c:v>
                      </c:pt>
                      <c:pt idx="365">
                        <c:v>365</c:v>
                      </c:pt>
                      <c:pt idx="366">
                        <c:v>366</c:v>
                      </c:pt>
                      <c:pt idx="367">
                        <c:v>367</c:v>
                      </c:pt>
                      <c:pt idx="368">
                        <c:v>368</c:v>
                      </c:pt>
                      <c:pt idx="369">
                        <c:v>369</c:v>
                      </c:pt>
                      <c:pt idx="370">
                        <c:v>371</c:v>
                      </c:pt>
                      <c:pt idx="371">
                        <c:v>372</c:v>
                      </c:pt>
                      <c:pt idx="372">
                        <c:v>372</c:v>
                      </c:pt>
                      <c:pt idx="373">
                        <c:v>373</c:v>
                      </c:pt>
                      <c:pt idx="374">
                        <c:v>374</c:v>
                      </c:pt>
                      <c:pt idx="375">
                        <c:v>375</c:v>
                      </c:pt>
                      <c:pt idx="376">
                        <c:v>376</c:v>
                      </c:pt>
                      <c:pt idx="377">
                        <c:v>377</c:v>
                      </c:pt>
                      <c:pt idx="378">
                        <c:v>378</c:v>
                      </c:pt>
                      <c:pt idx="379">
                        <c:v>379</c:v>
                      </c:pt>
                      <c:pt idx="380">
                        <c:v>381</c:v>
                      </c:pt>
                      <c:pt idx="381">
                        <c:v>382</c:v>
                      </c:pt>
                      <c:pt idx="382">
                        <c:v>382</c:v>
                      </c:pt>
                      <c:pt idx="383">
                        <c:v>383</c:v>
                      </c:pt>
                      <c:pt idx="384">
                        <c:v>384</c:v>
                      </c:pt>
                      <c:pt idx="385">
                        <c:v>385</c:v>
                      </c:pt>
                      <c:pt idx="386">
                        <c:v>386</c:v>
                      </c:pt>
                      <c:pt idx="387">
                        <c:v>387</c:v>
                      </c:pt>
                      <c:pt idx="388">
                        <c:v>388</c:v>
                      </c:pt>
                      <c:pt idx="389">
                        <c:v>389</c:v>
                      </c:pt>
                      <c:pt idx="390">
                        <c:v>391</c:v>
                      </c:pt>
                      <c:pt idx="391">
                        <c:v>392</c:v>
                      </c:pt>
                      <c:pt idx="392">
                        <c:v>392</c:v>
                      </c:pt>
                      <c:pt idx="393">
                        <c:v>393</c:v>
                      </c:pt>
                      <c:pt idx="394">
                        <c:v>394</c:v>
                      </c:pt>
                      <c:pt idx="395">
                        <c:v>395</c:v>
                      </c:pt>
                      <c:pt idx="396">
                        <c:v>396</c:v>
                      </c:pt>
                      <c:pt idx="397">
                        <c:v>397</c:v>
                      </c:pt>
                      <c:pt idx="398">
                        <c:v>398</c:v>
                      </c:pt>
                      <c:pt idx="399">
                        <c:v>399</c:v>
                      </c:pt>
                      <c:pt idx="400">
                        <c:v>401</c:v>
                      </c:pt>
                      <c:pt idx="401">
                        <c:v>402</c:v>
                      </c:pt>
                      <c:pt idx="402">
                        <c:v>402</c:v>
                      </c:pt>
                      <c:pt idx="403">
                        <c:v>403</c:v>
                      </c:pt>
                      <c:pt idx="404">
                        <c:v>404</c:v>
                      </c:pt>
                      <c:pt idx="405">
                        <c:v>405</c:v>
                      </c:pt>
                      <c:pt idx="406">
                        <c:v>406</c:v>
                      </c:pt>
                      <c:pt idx="407">
                        <c:v>407</c:v>
                      </c:pt>
                      <c:pt idx="408">
                        <c:v>408</c:v>
                      </c:pt>
                      <c:pt idx="409">
                        <c:v>409</c:v>
                      </c:pt>
                      <c:pt idx="410">
                        <c:v>411</c:v>
                      </c:pt>
                      <c:pt idx="411">
                        <c:v>412</c:v>
                      </c:pt>
                      <c:pt idx="412">
                        <c:v>412</c:v>
                      </c:pt>
                      <c:pt idx="413">
                        <c:v>413</c:v>
                      </c:pt>
                      <c:pt idx="414">
                        <c:v>414</c:v>
                      </c:pt>
                      <c:pt idx="415">
                        <c:v>415</c:v>
                      </c:pt>
                      <c:pt idx="416">
                        <c:v>416</c:v>
                      </c:pt>
                      <c:pt idx="417">
                        <c:v>417</c:v>
                      </c:pt>
                      <c:pt idx="418">
                        <c:v>418</c:v>
                      </c:pt>
                      <c:pt idx="419">
                        <c:v>419</c:v>
                      </c:pt>
                      <c:pt idx="420">
                        <c:v>421</c:v>
                      </c:pt>
                      <c:pt idx="421">
                        <c:v>422</c:v>
                      </c:pt>
                      <c:pt idx="422">
                        <c:v>422</c:v>
                      </c:pt>
                      <c:pt idx="423">
                        <c:v>423</c:v>
                      </c:pt>
                      <c:pt idx="424">
                        <c:v>424</c:v>
                      </c:pt>
                      <c:pt idx="425">
                        <c:v>425</c:v>
                      </c:pt>
                      <c:pt idx="426">
                        <c:v>426</c:v>
                      </c:pt>
                      <c:pt idx="427">
                        <c:v>427</c:v>
                      </c:pt>
                      <c:pt idx="428">
                        <c:v>428</c:v>
                      </c:pt>
                      <c:pt idx="429">
                        <c:v>429</c:v>
                      </c:pt>
                      <c:pt idx="430">
                        <c:v>431</c:v>
                      </c:pt>
                      <c:pt idx="431">
                        <c:v>432</c:v>
                      </c:pt>
                      <c:pt idx="432">
                        <c:v>432</c:v>
                      </c:pt>
                      <c:pt idx="433">
                        <c:v>433</c:v>
                      </c:pt>
                      <c:pt idx="434">
                        <c:v>435</c:v>
                      </c:pt>
                      <c:pt idx="435">
                        <c:v>435</c:v>
                      </c:pt>
                      <c:pt idx="436">
                        <c:v>436</c:v>
                      </c:pt>
                      <c:pt idx="437">
                        <c:v>437</c:v>
                      </c:pt>
                      <c:pt idx="438">
                        <c:v>438</c:v>
                      </c:pt>
                      <c:pt idx="439">
                        <c:v>439</c:v>
                      </c:pt>
                      <c:pt idx="440">
                        <c:v>441</c:v>
                      </c:pt>
                      <c:pt idx="441">
                        <c:v>442</c:v>
                      </c:pt>
                      <c:pt idx="442">
                        <c:v>442</c:v>
                      </c:pt>
                      <c:pt idx="443">
                        <c:v>443</c:v>
                      </c:pt>
                      <c:pt idx="444">
                        <c:v>444</c:v>
                      </c:pt>
                      <c:pt idx="445">
                        <c:v>445</c:v>
                      </c:pt>
                      <c:pt idx="446">
                        <c:v>446</c:v>
                      </c:pt>
                      <c:pt idx="447">
                        <c:v>447</c:v>
                      </c:pt>
                      <c:pt idx="448">
                        <c:v>448</c:v>
                      </c:pt>
                      <c:pt idx="449">
                        <c:v>449</c:v>
                      </c:pt>
                      <c:pt idx="450">
                        <c:v>451</c:v>
                      </c:pt>
                      <c:pt idx="451">
                        <c:v>452</c:v>
                      </c:pt>
                      <c:pt idx="452">
                        <c:v>452</c:v>
                      </c:pt>
                      <c:pt idx="453">
                        <c:v>453</c:v>
                      </c:pt>
                      <c:pt idx="454">
                        <c:v>454</c:v>
                      </c:pt>
                      <c:pt idx="455">
                        <c:v>455</c:v>
                      </c:pt>
                      <c:pt idx="456">
                        <c:v>456</c:v>
                      </c:pt>
                      <c:pt idx="457">
                        <c:v>457</c:v>
                      </c:pt>
                      <c:pt idx="458">
                        <c:v>458</c:v>
                      </c:pt>
                      <c:pt idx="459">
                        <c:v>459</c:v>
                      </c:pt>
                      <c:pt idx="460">
                        <c:v>461</c:v>
                      </c:pt>
                      <c:pt idx="461">
                        <c:v>462</c:v>
                      </c:pt>
                      <c:pt idx="462">
                        <c:v>462</c:v>
                      </c:pt>
                      <c:pt idx="463">
                        <c:v>463</c:v>
                      </c:pt>
                      <c:pt idx="464">
                        <c:v>464</c:v>
                      </c:pt>
                      <c:pt idx="465">
                        <c:v>465</c:v>
                      </c:pt>
                      <c:pt idx="466">
                        <c:v>466</c:v>
                      </c:pt>
                      <c:pt idx="467">
                        <c:v>467</c:v>
                      </c:pt>
                      <c:pt idx="468">
                        <c:v>468</c:v>
                      </c:pt>
                      <c:pt idx="469">
                        <c:v>469</c:v>
                      </c:pt>
                      <c:pt idx="470">
                        <c:v>470</c:v>
                      </c:pt>
                      <c:pt idx="471">
                        <c:v>471</c:v>
                      </c:pt>
                      <c:pt idx="472">
                        <c:v>473</c:v>
                      </c:pt>
                      <c:pt idx="473">
                        <c:v>474</c:v>
                      </c:pt>
                      <c:pt idx="474">
                        <c:v>474</c:v>
                      </c:pt>
                      <c:pt idx="475">
                        <c:v>475</c:v>
                      </c:pt>
                      <c:pt idx="476">
                        <c:v>476</c:v>
                      </c:pt>
                      <c:pt idx="477">
                        <c:v>477</c:v>
                      </c:pt>
                      <c:pt idx="478">
                        <c:v>478</c:v>
                      </c:pt>
                      <c:pt idx="479">
                        <c:v>479</c:v>
                      </c:pt>
                      <c:pt idx="480">
                        <c:v>480</c:v>
                      </c:pt>
                      <c:pt idx="481">
                        <c:v>481</c:v>
                      </c:pt>
                      <c:pt idx="482">
                        <c:v>483</c:v>
                      </c:pt>
                      <c:pt idx="483">
                        <c:v>484</c:v>
                      </c:pt>
                      <c:pt idx="484">
                        <c:v>484</c:v>
                      </c:pt>
                      <c:pt idx="485">
                        <c:v>485</c:v>
                      </c:pt>
                      <c:pt idx="486">
                        <c:v>486</c:v>
                      </c:pt>
                      <c:pt idx="487">
                        <c:v>487</c:v>
                      </c:pt>
                      <c:pt idx="488">
                        <c:v>488</c:v>
                      </c:pt>
                      <c:pt idx="489">
                        <c:v>489</c:v>
                      </c:pt>
                      <c:pt idx="490">
                        <c:v>490</c:v>
                      </c:pt>
                      <c:pt idx="491">
                        <c:v>491</c:v>
                      </c:pt>
                      <c:pt idx="492">
                        <c:v>493</c:v>
                      </c:pt>
                      <c:pt idx="493">
                        <c:v>494</c:v>
                      </c:pt>
                      <c:pt idx="494">
                        <c:v>494</c:v>
                      </c:pt>
                      <c:pt idx="495">
                        <c:v>495</c:v>
                      </c:pt>
                      <c:pt idx="496">
                        <c:v>496</c:v>
                      </c:pt>
                      <c:pt idx="497">
                        <c:v>497</c:v>
                      </c:pt>
                      <c:pt idx="498">
                        <c:v>498</c:v>
                      </c:pt>
                      <c:pt idx="499">
                        <c:v>499</c:v>
                      </c:pt>
                      <c:pt idx="500">
                        <c:v>500</c:v>
                      </c:pt>
                      <c:pt idx="501">
                        <c:v>501</c:v>
                      </c:pt>
                      <c:pt idx="502">
                        <c:v>502</c:v>
                      </c:pt>
                      <c:pt idx="503">
                        <c:v>503</c:v>
                      </c:pt>
                      <c:pt idx="504">
                        <c:v>505</c:v>
                      </c:pt>
                      <c:pt idx="505">
                        <c:v>506</c:v>
                      </c:pt>
                      <c:pt idx="506">
                        <c:v>506</c:v>
                      </c:pt>
                      <c:pt idx="507">
                        <c:v>507</c:v>
                      </c:pt>
                      <c:pt idx="508">
                        <c:v>508</c:v>
                      </c:pt>
                      <c:pt idx="509">
                        <c:v>509</c:v>
                      </c:pt>
                      <c:pt idx="510">
                        <c:v>510</c:v>
                      </c:pt>
                      <c:pt idx="511">
                        <c:v>511</c:v>
                      </c:pt>
                      <c:pt idx="512">
                        <c:v>512</c:v>
                      </c:pt>
                      <c:pt idx="513">
                        <c:v>513</c:v>
                      </c:pt>
                      <c:pt idx="514">
                        <c:v>515</c:v>
                      </c:pt>
                      <c:pt idx="515">
                        <c:v>516</c:v>
                      </c:pt>
                      <c:pt idx="516">
                        <c:v>516</c:v>
                      </c:pt>
                      <c:pt idx="517">
                        <c:v>517</c:v>
                      </c:pt>
                      <c:pt idx="518">
                        <c:v>518</c:v>
                      </c:pt>
                      <c:pt idx="519">
                        <c:v>519</c:v>
                      </c:pt>
                      <c:pt idx="520">
                        <c:v>520</c:v>
                      </c:pt>
                      <c:pt idx="521">
                        <c:v>521</c:v>
                      </c:pt>
                      <c:pt idx="522">
                        <c:v>522</c:v>
                      </c:pt>
                      <c:pt idx="523">
                        <c:v>523</c:v>
                      </c:pt>
                      <c:pt idx="524">
                        <c:v>525</c:v>
                      </c:pt>
                      <c:pt idx="525">
                        <c:v>526</c:v>
                      </c:pt>
                      <c:pt idx="526">
                        <c:v>526</c:v>
                      </c:pt>
                      <c:pt idx="527">
                        <c:v>527</c:v>
                      </c:pt>
                      <c:pt idx="528">
                        <c:v>528</c:v>
                      </c:pt>
                      <c:pt idx="529">
                        <c:v>529</c:v>
                      </c:pt>
                      <c:pt idx="530">
                        <c:v>530</c:v>
                      </c:pt>
                      <c:pt idx="531">
                        <c:v>531</c:v>
                      </c:pt>
                      <c:pt idx="532">
                        <c:v>532</c:v>
                      </c:pt>
                      <c:pt idx="533">
                        <c:v>533</c:v>
                      </c:pt>
                      <c:pt idx="534">
                        <c:v>535</c:v>
                      </c:pt>
                      <c:pt idx="535">
                        <c:v>536</c:v>
                      </c:pt>
                      <c:pt idx="536">
                        <c:v>536</c:v>
                      </c:pt>
                      <c:pt idx="537">
                        <c:v>537</c:v>
                      </c:pt>
                      <c:pt idx="538">
                        <c:v>538</c:v>
                      </c:pt>
                      <c:pt idx="539">
                        <c:v>539</c:v>
                      </c:pt>
                      <c:pt idx="540">
                        <c:v>540</c:v>
                      </c:pt>
                      <c:pt idx="541">
                        <c:v>541</c:v>
                      </c:pt>
                      <c:pt idx="542">
                        <c:v>542</c:v>
                      </c:pt>
                      <c:pt idx="543">
                        <c:v>543</c:v>
                      </c:pt>
                      <c:pt idx="544">
                        <c:v>545</c:v>
                      </c:pt>
                      <c:pt idx="545">
                        <c:v>546</c:v>
                      </c:pt>
                      <c:pt idx="546">
                        <c:v>546</c:v>
                      </c:pt>
                      <c:pt idx="547">
                        <c:v>547</c:v>
                      </c:pt>
                      <c:pt idx="548">
                        <c:v>548</c:v>
                      </c:pt>
                      <c:pt idx="549">
                        <c:v>549</c:v>
                      </c:pt>
                      <c:pt idx="550">
                        <c:v>550</c:v>
                      </c:pt>
                      <c:pt idx="551">
                        <c:v>551</c:v>
                      </c:pt>
                      <c:pt idx="552">
                        <c:v>552</c:v>
                      </c:pt>
                      <c:pt idx="553">
                        <c:v>553</c:v>
                      </c:pt>
                      <c:pt idx="554">
                        <c:v>555</c:v>
                      </c:pt>
                      <c:pt idx="555">
                        <c:v>556</c:v>
                      </c:pt>
                      <c:pt idx="556">
                        <c:v>556</c:v>
                      </c:pt>
                      <c:pt idx="557">
                        <c:v>557</c:v>
                      </c:pt>
                      <c:pt idx="558">
                        <c:v>558</c:v>
                      </c:pt>
                      <c:pt idx="559">
                        <c:v>559</c:v>
                      </c:pt>
                      <c:pt idx="560">
                        <c:v>560</c:v>
                      </c:pt>
                      <c:pt idx="561">
                        <c:v>561</c:v>
                      </c:pt>
                      <c:pt idx="562">
                        <c:v>562</c:v>
                      </c:pt>
                      <c:pt idx="563">
                        <c:v>563</c:v>
                      </c:pt>
                      <c:pt idx="564">
                        <c:v>565</c:v>
                      </c:pt>
                      <c:pt idx="565">
                        <c:v>566</c:v>
                      </c:pt>
                      <c:pt idx="566">
                        <c:v>566</c:v>
                      </c:pt>
                      <c:pt idx="567">
                        <c:v>567</c:v>
                      </c:pt>
                      <c:pt idx="568">
                        <c:v>568</c:v>
                      </c:pt>
                      <c:pt idx="569">
                        <c:v>569</c:v>
                      </c:pt>
                      <c:pt idx="570">
                        <c:v>570</c:v>
                      </c:pt>
                      <c:pt idx="571">
                        <c:v>571</c:v>
                      </c:pt>
                      <c:pt idx="572">
                        <c:v>572</c:v>
                      </c:pt>
                      <c:pt idx="573">
                        <c:v>573</c:v>
                      </c:pt>
                      <c:pt idx="574">
                        <c:v>575</c:v>
                      </c:pt>
                      <c:pt idx="575">
                        <c:v>576</c:v>
                      </c:pt>
                      <c:pt idx="576">
                        <c:v>576</c:v>
                      </c:pt>
                      <c:pt idx="577">
                        <c:v>577</c:v>
                      </c:pt>
                      <c:pt idx="578">
                        <c:v>578</c:v>
                      </c:pt>
                      <c:pt idx="579">
                        <c:v>579</c:v>
                      </c:pt>
                      <c:pt idx="580">
                        <c:v>580</c:v>
                      </c:pt>
                      <c:pt idx="581">
                        <c:v>581</c:v>
                      </c:pt>
                      <c:pt idx="582">
                        <c:v>582</c:v>
                      </c:pt>
                      <c:pt idx="583">
                        <c:v>583</c:v>
                      </c:pt>
                      <c:pt idx="584">
                        <c:v>584</c:v>
                      </c:pt>
                      <c:pt idx="585">
                        <c:v>585</c:v>
                      </c:pt>
                      <c:pt idx="586">
                        <c:v>587</c:v>
                      </c:pt>
                      <c:pt idx="587">
                        <c:v>588</c:v>
                      </c:pt>
                      <c:pt idx="588">
                        <c:v>588</c:v>
                      </c:pt>
                      <c:pt idx="589">
                        <c:v>589</c:v>
                      </c:pt>
                      <c:pt idx="590">
                        <c:v>590</c:v>
                      </c:pt>
                      <c:pt idx="591">
                        <c:v>591</c:v>
                      </c:pt>
                      <c:pt idx="592">
                        <c:v>592</c:v>
                      </c:pt>
                      <c:pt idx="593">
                        <c:v>593</c:v>
                      </c:pt>
                      <c:pt idx="594">
                        <c:v>594</c:v>
                      </c:pt>
                      <c:pt idx="595">
                        <c:v>595</c:v>
                      </c:pt>
                      <c:pt idx="596">
                        <c:v>597</c:v>
                      </c:pt>
                      <c:pt idx="597">
                        <c:v>598</c:v>
                      </c:pt>
                      <c:pt idx="598">
                        <c:v>598</c:v>
                      </c:pt>
                      <c:pt idx="599">
                        <c:v>599</c:v>
                      </c:pt>
                      <c:pt idx="600">
                        <c:v>600</c:v>
                      </c:pt>
                      <c:pt idx="601">
                        <c:v>601</c:v>
                      </c:pt>
                      <c:pt idx="602">
                        <c:v>602</c:v>
                      </c:pt>
                      <c:pt idx="603">
                        <c:v>603</c:v>
                      </c:pt>
                      <c:pt idx="604">
                        <c:v>604</c:v>
                      </c:pt>
                      <c:pt idx="605">
                        <c:v>605</c:v>
                      </c:pt>
                      <c:pt idx="606">
                        <c:v>607</c:v>
                      </c:pt>
                      <c:pt idx="607">
                        <c:v>608</c:v>
                      </c:pt>
                      <c:pt idx="608">
                        <c:v>608</c:v>
                      </c:pt>
                      <c:pt idx="609">
                        <c:v>609</c:v>
                      </c:pt>
                      <c:pt idx="610">
                        <c:v>610</c:v>
                      </c:pt>
                      <c:pt idx="611">
                        <c:v>611</c:v>
                      </c:pt>
                      <c:pt idx="612">
                        <c:v>612</c:v>
                      </c:pt>
                      <c:pt idx="613">
                        <c:v>613</c:v>
                      </c:pt>
                      <c:pt idx="614">
                        <c:v>614</c:v>
                      </c:pt>
                      <c:pt idx="615">
                        <c:v>615</c:v>
                      </c:pt>
                      <c:pt idx="616">
                        <c:v>617</c:v>
                      </c:pt>
                      <c:pt idx="617">
                        <c:v>618</c:v>
                      </c:pt>
                      <c:pt idx="618">
                        <c:v>618</c:v>
                      </c:pt>
                      <c:pt idx="619">
                        <c:v>619</c:v>
                      </c:pt>
                      <c:pt idx="620">
                        <c:v>620</c:v>
                      </c:pt>
                      <c:pt idx="621">
                        <c:v>621</c:v>
                      </c:pt>
                      <c:pt idx="622">
                        <c:v>622</c:v>
                      </c:pt>
                      <c:pt idx="623">
                        <c:v>623</c:v>
                      </c:pt>
                      <c:pt idx="624">
                        <c:v>624</c:v>
                      </c:pt>
                      <c:pt idx="625">
                        <c:v>625</c:v>
                      </c:pt>
                      <c:pt idx="626">
                        <c:v>627</c:v>
                      </c:pt>
                      <c:pt idx="627">
                        <c:v>628</c:v>
                      </c:pt>
                      <c:pt idx="628">
                        <c:v>628</c:v>
                      </c:pt>
                      <c:pt idx="629">
                        <c:v>629</c:v>
                      </c:pt>
                      <c:pt idx="630">
                        <c:v>630</c:v>
                      </c:pt>
                      <c:pt idx="631">
                        <c:v>631</c:v>
                      </c:pt>
                      <c:pt idx="632">
                        <c:v>632</c:v>
                      </c:pt>
                      <c:pt idx="633">
                        <c:v>633</c:v>
                      </c:pt>
                      <c:pt idx="634">
                        <c:v>634</c:v>
                      </c:pt>
                      <c:pt idx="635">
                        <c:v>635</c:v>
                      </c:pt>
                      <c:pt idx="636">
                        <c:v>637</c:v>
                      </c:pt>
                      <c:pt idx="637">
                        <c:v>638</c:v>
                      </c:pt>
                      <c:pt idx="638">
                        <c:v>638</c:v>
                      </c:pt>
                      <c:pt idx="639">
                        <c:v>639</c:v>
                      </c:pt>
                      <c:pt idx="640">
                        <c:v>640</c:v>
                      </c:pt>
                      <c:pt idx="641">
                        <c:v>641</c:v>
                      </c:pt>
                      <c:pt idx="642">
                        <c:v>642</c:v>
                      </c:pt>
                      <c:pt idx="643">
                        <c:v>643</c:v>
                      </c:pt>
                      <c:pt idx="644">
                        <c:v>644</c:v>
                      </c:pt>
                      <c:pt idx="645">
                        <c:v>645</c:v>
                      </c:pt>
                      <c:pt idx="646">
                        <c:v>646</c:v>
                      </c:pt>
                      <c:pt idx="647">
                        <c:v>647</c:v>
                      </c:pt>
                      <c:pt idx="648">
                        <c:v>649</c:v>
                      </c:pt>
                      <c:pt idx="649">
                        <c:v>650</c:v>
                      </c:pt>
                      <c:pt idx="650">
                        <c:v>650</c:v>
                      </c:pt>
                      <c:pt idx="651">
                        <c:v>651</c:v>
                      </c:pt>
                      <c:pt idx="652">
                        <c:v>652</c:v>
                      </c:pt>
                      <c:pt idx="653">
                        <c:v>653</c:v>
                      </c:pt>
                      <c:pt idx="654">
                        <c:v>654</c:v>
                      </c:pt>
                      <c:pt idx="655">
                        <c:v>655</c:v>
                      </c:pt>
                      <c:pt idx="656">
                        <c:v>656</c:v>
                      </c:pt>
                      <c:pt idx="657">
                        <c:v>657</c:v>
                      </c:pt>
                      <c:pt idx="658">
                        <c:v>659</c:v>
                      </c:pt>
                      <c:pt idx="659">
                        <c:v>660</c:v>
                      </c:pt>
                      <c:pt idx="660">
                        <c:v>660</c:v>
                      </c:pt>
                      <c:pt idx="661">
                        <c:v>661</c:v>
                      </c:pt>
                      <c:pt idx="662">
                        <c:v>662</c:v>
                      </c:pt>
                      <c:pt idx="663">
                        <c:v>663</c:v>
                      </c:pt>
                      <c:pt idx="664">
                        <c:v>664</c:v>
                      </c:pt>
                      <c:pt idx="665">
                        <c:v>665</c:v>
                      </c:pt>
                      <c:pt idx="666">
                        <c:v>666</c:v>
                      </c:pt>
                      <c:pt idx="667">
                        <c:v>667</c:v>
                      </c:pt>
                      <c:pt idx="668">
                        <c:v>669</c:v>
                      </c:pt>
                      <c:pt idx="669">
                        <c:v>670</c:v>
                      </c:pt>
                      <c:pt idx="670">
                        <c:v>670</c:v>
                      </c:pt>
                      <c:pt idx="671">
                        <c:v>671</c:v>
                      </c:pt>
                      <c:pt idx="672">
                        <c:v>672</c:v>
                      </c:pt>
                      <c:pt idx="673">
                        <c:v>673</c:v>
                      </c:pt>
                      <c:pt idx="674">
                        <c:v>674</c:v>
                      </c:pt>
                      <c:pt idx="675">
                        <c:v>675</c:v>
                      </c:pt>
                      <c:pt idx="676">
                        <c:v>676</c:v>
                      </c:pt>
                      <c:pt idx="677">
                        <c:v>677</c:v>
                      </c:pt>
                      <c:pt idx="678">
                        <c:v>679</c:v>
                      </c:pt>
                      <c:pt idx="679">
                        <c:v>680</c:v>
                      </c:pt>
                      <c:pt idx="680">
                        <c:v>680</c:v>
                      </c:pt>
                      <c:pt idx="681">
                        <c:v>681</c:v>
                      </c:pt>
                      <c:pt idx="682">
                        <c:v>682</c:v>
                      </c:pt>
                      <c:pt idx="683">
                        <c:v>683</c:v>
                      </c:pt>
                      <c:pt idx="684">
                        <c:v>684</c:v>
                      </c:pt>
                      <c:pt idx="685">
                        <c:v>685</c:v>
                      </c:pt>
                      <c:pt idx="686">
                        <c:v>686</c:v>
                      </c:pt>
                      <c:pt idx="687">
                        <c:v>687</c:v>
                      </c:pt>
                      <c:pt idx="688">
                        <c:v>689</c:v>
                      </c:pt>
                      <c:pt idx="689">
                        <c:v>690</c:v>
                      </c:pt>
                      <c:pt idx="690">
                        <c:v>690</c:v>
                      </c:pt>
                      <c:pt idx="691">
                        <c:v>691</c:v>
                      </c:pt>
                      <c:pt idx="692">
                        <c:v>692</c:v>
                      </c:pt>
                      <c:pt idx="693">
                        <c:v>693</c:v>
                      </c:pt>
                      <c:pt idx="694">
                        <c:v>694</c:v>
                      </c:pt>
                      <c:pt idx="695">
                        <c:v>695</c:v>
                      </c:pt>
                      <c:pt idx="696">
                        <c:v>696</c:v>
                      </c:pt>
                      <c:pt idx="697">
                        <c:v>698</c:v>
                      </c:pt>
                      <c:pt idx="698">
                        <c:v>699</c:v>
                      </c:pt>
                      <c:pt idx="699">
                        <c:v>700</c:v>
                      </c:pt>
                      <c:pt idx="700">
                        <c:v>700</c:v>
                      </c:pt>
                      <c:pt idx="701">
                        <c:v>701</c:v>
                      </c:pt>
                      <c:pt idx="702">
                        <c:v>702</c:v>
                      </c:pt>
                      <c:pt idx="703">
                        <c:v>703</c:v>
                      </c:pt>
                      <c:pt idx="704">
                        <c:v>704</c:v>
                      </c:pt>
                      <c:pt idx="705">
                        <c:v>705</c:v>
                      </c:pt>
                      <c:pt idx="706">
                        <c:v>706</c:v>
                      </c:pt>
                      <c:pt idx="707">
                        <c:v>707</c:v>
                      </c:pt>
                      <c:pt idx="708">
                        <c:v>708</c:v>
                      </c:pt>
                      <c:pt idx="709">
                        <c:v>709</c:v>
                      </c:pt>
                      <c:pt idx="710">
                        <c:v>711</c:v>
                      </c:pt>
                      <c:pt idx="711">
                        <c:v>712</c:v>
                      </c:pt>
                      <c:pt idx="712">
                        <c:v>712</c:v>
                      </c:pt>
                      <c:pt idx="713">
                        <c:v>713</c:v>
                      </c:pt>
                      <c:pt idx="714">
                        <c:v>714</c:v>
                      </c:pt>
                      <c:pt idx="715">
                        <c:v>715</c:v>
                      </c:pt>
                      <c:pt idx="716">
                        <c:v>716</c:v>
                      </c:pt>
                      <c:pt idx="717">
                        <c:v>717</c:v>
                      </c:pt>
                      <c:pt idx="718">
                        <c:v>718</c:v>
                      </c:pt>
                      <c:pt idx="719">
                        <c:v>719</c:v>
                      </c:pt>
                      <c:pt idx="720">
                        <c:v>721</c:v>
                      </c:pt>
                      <c:pt idx="721">
                        <c:v>722</c:v>
                      </c:pt>
                      <c:pt idx="722">
                        <c:v>722</c:v>
                      </c:pt>
                      <c:pt idx="723">
                        <c:v>723</c:v>
                      </c:pt>
                      <c:pt idx="724">
                        <c:v>724</c:v>
                      </c:pt>
                      <c:pt idx="725">
                        <c:v>725</c:v>
                      </c:pt>
                      <c:pt idx="726">
                        <c:v>726</c:v>
                      </c:pt>
                      <c:pt idx="727">
                        <c:v>727</c:v>
                      </c:pt>
                      <c:pt idx="728">
                        <c:v>728</c:v>
                      </c:pt>
                      <c:pt idx="729">
                        <c:v>729</c:v>
                      </c:pt>
                      <c:pt idx="730">
                        <c:v>731</c:v>
                      </c:pt>
                      <c:pt idx="731">
                        <c:v>732</c:v>
                      </c:pt>
                      <c:pt idx="732">
                        <c:v>732</c:v>
                      </c:pt>
                      <c:pt idx="733">
                        <c:v>733</c:v>
                      </c:pt>
                      <c:pt idx="734">
                        <c:v>734</c:v>
                      </c:pt>
                      <c:pt idx="735">
                        <c:v>735</c:v>
                      </c:pt>
                      <c:pt idx="736">
                        <c:v>736</c:v>
                      </c:pt>
                      <c:pt idx="737">
                        <c:v>737</c:v>
                      </c:pt>
                      <c:pt idx="738">
                        <c:v>740</c:v>
                      </c:pt>
                      <c:pt idx="739">
                        <c:v>741</c:v>
                      </c:pt>
                      <c:pt idx="740">
                        <c:v>742</c:v>
                      </c:pt>
                      <c:pt idx="741">
                        <c:v>743</c:v>
                      </c:pt>
                      <c:pt idx="742">
                        <c:v>744</c:v>
                      </c:pt>
                    </c:numCache>
                  </c:numRef>
                </c:xVal>
                <c:yVal>
                  <c:numRef>
                    <c:extLst xmlns:c15="http://schemas.microsoft.com/office/drawing/2012/chart">
                      <c:ext xmlns:c15="http://schemas.microsoft.com/office/drawing/2012/chart" uri="{02D57815-91ED-43cb-92C2-25804820EDAC}">
                        <c15:formulaRef>
                          <c15:sqref>Normalized!$R$30:$R$772</c15:sqref>
                        </c15:formulaRef>
                      </c:ext>
                    </c:extLst>
                    <c:numCache>
                      <c:formatCode>General</c:formatCode>
                      <c:ptCount val="743"/>
                      <c:pt idx="0">
                        <c:v>30</c:v>
                      </c:pt>
                      <c:pt idx="1">
                        <c:v>30.107700000000001</c:v>
                      </c:pt>
                      <c:pt idx="2">
                        <c:v>30.107700000000001</c:v>
                      </c:pt>
                      <c:pt idx="3">
                        <c:v>30.107700000000001</c:v>
                      </c:pt>
                      <c:pt idx="4">
                        <c:v>29.892400000000002</c:v>
                      </c:pt>
                      <c:pt idx="5">
                        <c:v>30.215299999999999</c:v>
                      </c:pt>
                      <c:pt idx="6">
                        <c:v>30.107700000000001</c:v>
                      </c:pt>
                      <c:pt idx="7">
                        <c:v>30</c:v>
                      </c:pt>
                      <c:pt idx="8">
                        <c:v>30.107700000000001</c:v>
                      </c:pt>
                      <c:pt idx="9">
                        <c:v>30.107700000000001</c:v>
                      </c:pt>
                      <c:pt idx="10">
                        <c:v>30.107700000000001</c:v>
                      </c:pt>
                      <c:pt idx="11">
                        <c:v>30.107700000000001</c:v>
                      </c:pt>
                      <c:pt idx="12">
                        <c:v>30</c:v>
                      </c:pt>
                      <c:pt idx="13">
                        <c:v>30</c:v>
                      </c:pt>
                      <c:pt idx="14">
                        <c:v>30.215299999999999</c:v>
                      </c:pt>
                      <c:pt idx="15">
                        <c:v>30.215299999999999</c:v>
                      </c:pt>
                      <c:pt idx="16">
                        <c:v>30.430600000000005</c:v>
                      </c:pt>
                      <c:pt idx="17">
                        <c:v>30.430600000000005</c:v>
                      </c:pt>
                      <c:pt idx="18">
                        <c:v>30.430600000000005</c:v>
                      </c:pt>
                      <c:pt idx="19">
                        <c:v>30.430600000000005</c:v>
                      </c:pt>
                      <c:pt idx="20">
                        <c:v>30.430600000000005</c:v>
                      </c:pt>
                      <c:pt idx="21">
                        <c:v>30.430600000000005</c:v>
                      </c:pt>
                      <c:pt idx="22">
                        <c:v>30.538200000000003</c:v>
                      </c:pt>
                      <c:pt idx="23">
                        <c:v>30.538200000000003</c:v>
                      </c:pt>
                      <c:pt idx="24">
                        <c:v>30.430600000000005</c:v>
                      </c:pt>
                      <c:pt idx="25">
                        <c:v>30.430600000000005</c:v>
                      </c:pt>
                      <c:pt idx="26">
                        <c:v>30.538200000000003</c:v>
                      </c:pt>
                      <c:pt idx="27">
                        <c:v>30.538200000000003</c:v>
                      </c:pt>
                      <c:pt idx="28">
                        <c:v>30.753500000000003</c:v>
                      </c:pt>
                      <c:pt idx="29">
                        <c:v>30.430600000000005</c:v>
                      </c:pt>
                      <c:pt idx="30">
                        <c:v>30.645800000000001</c:v>
                      </c:pt>
                      <c:pt idx="31">
                        <c:v>30.753500000000003</c:v>
                      </c:pt>
                      <c:pt idx="32">
                        <c:v>30.215299999999999</c:v>
                      </c:pt>
                      <c:pt idx="33">
                        <c:v>34.628399999999999</c:v>
                      </c:pt>
                      <c:pt idx="34">
                        <c:v>34.951300000000003</c:v>
                      </c:pt>
                      <c:pt idx="35">
                        <c:v>33.982600000000005</c:v>
                      </c:pt>
                      <c:pt idx="36">
                        <c:v>33.444400000000002</c:v>
                      </c:pt>
                      <c:pt idx="37">
                        <c:v>32.690899999999999</c:v>
                      </c:pt>
                      <c:pt idx="38">
                        <c:v>32.368000000000002</c:v>
                      </c:pt>
                      <c:pt idx="39">
                        <c:v>31.9375</c:v>
                      </c:pt>
                      <c:pt idx="40">
                        <c:v>31.9375</c:v>
                      </c:pt>
                      <c:pt idx="41">
                        <c:v>31.614600000000003</c:v>
                      </c:pt>
                      <c:pt idx="42">
                        <c:v>31.722200000000001</c:v>
                      </c:pt>
                      <c:pt idx="43">
                        <c:v>32.260400000000004</c:v>
                      </c:pt>
                      <c:pt idx="44">
                        <c:v>32.475700000000003</c:v>
                      </c:pt>
                      <c:pt idx="45">
                        <c:v>32.690899999999999</c:v>
                      </c:pt>
                      <c:pt idx="46">
                        <c:v>32.475700000000003</c:v>
                      </c:pt>
                      <c:pt idx="47">
                        <c:v>32.583300000000001</c:v>
                      </c:pt>
                      <c:pt idx="48">
                        <c:v>32.583300000000001</c:v>
                      </c:pt>
                      <c:pt idx="49">
                        <c:v>32.583300000000001</c:v>
                      </c:pt>
                      <c:pt idx="50">
                        <c:v>33.552</c:v>
                      </c:pt>
                      <c:pt idx="51">
                        <c:v>34.520800000000001</c:v>
                      </c:pt>
                      <c:pt idx="52">
                        <c:v>34.520800000000001</c:v>
                      </c:pt>
                      <c:pt idx="53">
                        <c:v>35.812400000000004</c:v>
                      </c:pt>
                      <c:pt idx="54">
                        <c:v>37.534700000000001</c:v>
                      </c:pt>
                      <c:pt idx="55">
                        <c:v>39.041600000000003</c:v>
                      </c:pt>
                      <c:pt idx="56">
                        <c:v>39.795100000000005</c:v>
                      </c:pt>
                      <c:pt idx="57">
                        <c:v>40.440899999999999</c:v>
                      </c:pt>
                      <c:pt idx="58">
                        <c:v>40.656200000000005</c:v>
                      </c:pt>
                      <c:pt idx="59">
                        <c:v>41.194300000000005</c:v>
                      </c:pt>
                      <c:pt idx="60">
                        <c:v>44.746400000000001</c:v>
                      </c:pt>
                      <c:pt idx="61">
                        <c:v>46.145700000000005</c:v>
                      </c:pt>
                      <c:pt idx="62">
                        <c:v>46.145700000000005</c:v>
                      </c:pt>
                      <c:pt idx="63">
                        <c:v>47.545000000000002</c:v>
                      </c:pt>
                      <c:pt idx="64">
                        <c:v>49.482400000000005</c:v>
                      </c:pt>
                      <c:pt idx="65">
                        <c:v>50.881700000000002</c:v>
                      </c:pt>
                      <c:pt idx="66">
                        <c:v>52.603900000000003</c:v>
                      </c:pt>
                      <c:pt idx="67">
                        <c:v>54.110900000000001</c:v>
                      </c:pt>
                      <c:pt idx="68">
                        <c:v>55.187200000000004</c:v>
                      </c:pt>
                      <c:pt idx="69">
                        <c:v>57.017099999999999</c:v>
                      </c:pt>
                      <c:pt idx="70">
                        <c:v>63.1524</c:v>
                      </c:pt>
                      <c:pt idx="71">
                        <c:v>66.812100000000001</c:v>
                      </c:pt>
                      <c:pt idx="72">
                        <c:v>66.812100000000001</c:v>
                      </c:pt>
                      <c:pt idx="73">
                        <c:v>70.579400000000007</c:v>
                      </c:pt>
                      <c:pt idx="74">
                        <c:v>73.162700000000001</c:v>
                      </c:pt>
                      <c:pt idx="75">
                        <c:v>77.683500000000009</c:v>
                      </c:pt>
                      <c:pt idx="76">
                        <c:v>81.773800000000008</c:v>
                      </c:pt>
                      <c:pt idx="77">
                        <c:v>83.711200000000005</c:v>
                      </c:pt>
                      <c:pt idx="78">
                        <c:v>84.787599999999998</c:v>
                      </c:pt>
                      <c:pt idx="79">
                        <c:v>85.110500000000002</c:v>
                      </c:pt>
                      <c:pt idx="80">
                        <c:v>88.447299999999998</c:v>
                      </c:pt>
                      <c:pt idx="81">
                        <c:v>89.631299999999996</c:v>
                      </c:pt>
                      <c:pt idx="82">
                        <c:v>89.631299999999996</c:v>
                      </c:pt>
                      <c:pt idx="83">
                        <c:v>89.846600000000009</c:v>
                      </c:pt>
                      <c:pt idx="84">
                        <c:v>89.093100000000007</c:v>
                      </c:pt>
                      <c:pt idx="85">
                        <c:v>89.9542</c:v>
                      </c:pt>
                      <c:pt idx="86">
                        <c:v>90.169499999999999</c:v>
                      </c:pt>
                      <c:pt idx="87">
                        <c:v>88.985500000000002</c:v>
                      </c:pt>
                      <c:pt idx="88">
                        <c:v>90.061900000000009</c:v>
                      </c:pt>
                      <c:pt idx="89">
                        <c:v>90.061900000000009</c:v>
                      </c:pt>
                      <c:pt idx="90">
                        <c:v>92.322299999999998</c:v>
                      </c:pt>
                      <c:pt idx="91">
                        <c:v>94.582599999999999</c:v>
                      </c:pt>
                      <c:pt idx="92">
                        <c:v>94.582599999999999</c:v>
                      </c:pt>
                      <c:pt idx="93">
                        <c:v>92.645200000000003</c:v>
                      </c:pt>
                      <c:pt idx="94">
                        <c:v>90.169499999999999</c:v>
                      </c:pt>
                      <c:pt idx="95">
                        <c:v>91.138199999999998</c:v>
                      </c:pt>
                      <c:pt idx="96">
                        <c:v>96.735399999999998</c:v>
                      </c:pt>
                      <c:pt idx="97">
                        <c:v>101.5791</c:v>
                      </c:pt>
                      <c:pt idx="98">
                        <c:v>387.24990000000003</c:v>
                      </c:pt>
                      <c:pt idx="99">
                        <c:v>373.79510000000005</c:v>
                      </c:pt>
                      <c:pt idx="100">
                        <c:v>298.66390000000001</c:v>
                      </c:pt>
                      <c:pt idx="101">
                        <c:v>269.38639999999998</c:v>
                      </c:pt>
                      <c:pt idx="102">
                        <c:v>267.87950000000001</c:v>
                      </c:pt>
                      <c:pt idx="103">
                        <c:v>269.4941</c:v>
                      </c:pt>
                      <c:pt idx="104">
                        <c:v>269.4941</c:v>
                      </c:pt>
                      <c:pt idx="105">
                        <c:v>248.72</c:v>
                      </c:pt>
                      <c:pt idx="106">
                        <c:v>228.2688</c:v>
                      </c:pt>
                      <c:pt idx="107">
                        <c:v>229.99100000000001</c:v>
                      </c:pt>
                      <c:pt idx="108">
                        <c:v>262.17470000000003</c:v>
                      </c:pt>
                      <c:pt idx="109">
                        <c:v>279.50440000000003</c:v>
                      </c:pt>
                      <c:pt idx="110">
                        <c:v>267.12599999999998</c:v>
                      </c:pt>
                      <c:pt idx="111">
                        <c:v>270.35519999999997</c:v>
                      </c:pt>
                      <c:pt idx="112">
                        <c:v>246.3519</c:v>
                      </c:pt>
                      <c:pt idx="113">
                        <c:v>248.93530000000001</c:v>
                      </c:pt>
                      <c:pt idx="114">
                        <c:v>248.93530000000001</c:v>
                      </c:pt>
                      <c:pt idx="115">
                        <c:v>254.20950000000002</c:v>
                      </c:pt>
                      <c:pt idx="116">
                        <c:v>251.4109</c:v>
                      </c:pt>
                      <c:pt idx="117">
                        <c:v>259.26850000000002</c:v>
                      </c:pt>
                      <c:pt idx="118">
                        <c:v>276.92110000000002</c:v>
                      </c:pt>
                      <c:pt idx="119">
                        <c:v>306.52149999999995</c:v>
                      </c:pt>
                      <c:pt idx="120">
                        <c:v>320.19150000000002</c:v>
                      </c:pt>
                      <c:pt idx="121">
                        <c:v>358.83349999999996</c:v>
                      </c:pt>
                      <c:pt idx="122">
                        <c:v>393.27760000000001</c:v>
                      </c:pt>
                      <c:pt idx="123">
                        <c:v>387.78809999999999</c:v>
                      </c:pt>
                      <c:pt idx="124">
                        <c:v>387.78809999999999</c:v>
                      </c:pt>
                      <c:pt idx="125">
                        <c:v>382.08320000000003</c:v>
                      </c:pt>
                      <c:pt idx="126">
                        <c:v>376.05550000000005</c:v>
                      </c:pt>
                      <c:pt idx="127">
                        <c:v>381.22209999999995</c:v>
                      </c:pt>
                      <c:pt idx="128">
                        <c:v>388.43389999999999</c:v>
                      </c:pt>
                      <c:pt idx="129">
                        <c:v>411.89890000000003</c:v>
                      </c:pt>
                      <c:pt idx="130">
                        <c:v>427.07590000000005</c:v>
                      </c:pt>
                      <c:pt idx="131">
                        <c:v>427.82929999999999</c:v>
                      </c:pt>
                      <c:pt idx="132">
                        <c:v>470.02340000000004</c:v>
                      </c:pt>
                      <c:pt idx="133">
                        <c:v>473.36009999999999</c:v>
                      </c:pt>
                      <c:pt idx="134">
                        <c:v>473.36009999999999</c:v>
                      </c:pt>
                      <c:pt idx="135">
                        <c:v>460.33600000000001</c:v>
                      </c:pt>
                      <c:pt idx="136">
                        <c:v>440.74590000000001</c:v>
                      </c:pt>
                      <c:pt idx="137">
                        <c:v>430.73559999999998</c:v>
                      </c:pt>
                      <c:pt idx="138">
                        <c:v>436.33270000000005</c:v>
                      </c:pt>
                      <c:pt idx="139">
                        <c:v>444.08259999999996</c:v>
                      </c:pt>
                      <c:pt idx="140">
                        <c:v>443.43679999999995</c:v>
                      </c:pt>
                      <c:pt idx="141">
                        <c:v>436.11739999999998</c:v>
                      </c:pt>
                      <c:pt idx="142">
                        <c:v>428.47519999999997</c:v>
                      </c:pt>
                      <c:pt idx="143">
                        <c:v>433.42650000000003</c:v>
                      </c:pt>
                      <c:pt idx="144">
                        <c:v>456.03039999999999</c:v>
                      </c:pt>
                      <c:pt idx="145">
                        <c:v>468.51639999999998</c:v>
                      </c:pt>
                      <c:pt idx="146">
                        <c:v>468.51639999999998</c:v>
                      </c:pt>
                      <c:pt idx="147">
                        <c:v>472.82190000000003</c:v>
                      </c:pt>
                      <c:pt idx="148">
                        <c:v>469.16229999999996</c:v>
                      </c:pt>
                      <c:pt idx="149">
                        <c:v>480.78719999999998</c:v>
                      </c:pt>
                      <c:pt idx="150">
                        <c:v>482.0788</c:v>
                      </c:pt>
                      <c:pt idx="151">
                        <c:v>471.85320000000002</c:v>
                      </c:pt>
                      <c:pt idx="152">
                        <c:v>468.73170000000005</c:v>
                      </c:pt>
                      <c:pt idx="153">
                        <c:v>480.67949999999996</c:v>
                      </c:pt>
                      <c:pt idx="154">
                        <c:v>519.32150000000001</c:v>
                      </c:pt>
                      <c:pt idx="155">
                        <c:v>538.37339999999995</c:v>
                      </c:pt>
                      <c:pt idx="156">
                        <c:v>538.37339999999995</c:v>
                      </c:pt>
                      <c:pt idx="157">
                        <c:v>555.70309999999995</c:v>
                      </c:pt>
                      <c:pt idx="158">
                        <c:v>556.24130000000002</c:v>
                      </c:pt>
                      <c:pt idx="159">
                        <c:v>544.72410000000002</c:v>
                      </c:pt>
                      <c:pt idx="160">
                        <c:v>549.35249999999996</c:v>
                      </c:pt>
                      <c:pt idx="161">
                        <c:v>543.97059999999999</c:v>
                      </c:pt>
                      <c:pt idx="162">
                        <c:v>567.00509999999997</c:v>
                      </c:pt>
                      <c:pt idx="163">
                        <c:v>587.02570000000003</c:v>
                      </c:pt>
                      <c:pt idx="164">
                        <c:v>818.77009999999996</c:v>
                      </c:pt>
                      <c:pt idx="165">
                        <c:v>9.9000000000000001E+34</c:v>
                      </c:pt>
                      <c:pt idx="166">
                        <c:v>9.9000000000000001E+34</c:v>
                      </c:pt>
                      <c:pt idx="167">
                        <c:v>9.9000000000000001E+34</c:v>
                      </c:pt>
                      <c:pt idx="168">
                        <c:v>9.9000000000000001E+34</c:v>
                      </c:pt>
                      <c:pt idx="169">
                        <c:v>9.9000000000000001E+34</c:v>
                      </c:pt>
                      <c:pt idx="170">
                        <c:v>9.9000000000000001E+34</c:v>
                      </c:pt>
                      <c:pt idx="171">
                        <c:v>9.9000000000000001E+34</c:v>
                      </c:pt>
                      <c:pt idx="172">
                        <c:v>9.9000000000000001E+34</c:v>
                      </c:pt>
                      <c:pt idx="173">
                        <c:v>1173.9749000000002</c:v>
                      </c:pt>
                      <c:pt idx="174">
                        <c:v>9.9000000000000001E+34</c:v>
                      </c:pt>
                      <c:pt idx="175">
                        <c:v>9.9000000000000001E+34</c:v>
                      </c:pt>
                      <c:pt idx="176">
                        <c:v>9.9000000000000001E+34</c:v>
                      </c:pt>
                      <c:pt idx="177">
                        <c:v>1155.3536000000001</c:v>
                      </c:pt>
                      <c:pt idx="178">
                        <c:v>1142.0065000000002</c:v>
                      </c:pt>
                      <c:pt idx="179">
                        <c:v>1131.4580000000001</c:v>
                      </c:pt>
                      <c:pt idx="180">
                        <c:v>1115.2046</c:v>
                      </c:pt>
                      <c:pt idx="181">
                        <c:v>1109.2846000000002</c:v>
                      </c:pt>
                      <c:pt idx="182">
                        <c:v>1126.7219</c:v>
                      </c:pt>
                      <c:pt idx="183">
                        <c:v>1147.3883000000001</c:v>
                      </c:pt>
                      <c:pt idx="184">
                        <c:v>1112.8366000000001</c:v>
                      </c:pt>
                      <c:pt idx="185">
                        <c:v>1087.7570000000001</c:v>
                      </c:pt>
                      <c:pt idx="186">
                        <c:v>1087.7570000000001</c:v>
                      </c:pt>
                      <c:pt idx="187">
                        <c:v>1079.5766000000001</c:v>
                      </c:pt>
                      <c:pt idx="188">
                        <c:v>1063.2156</c:v>
                      </c:pt>
                      <c:pt idx="189">
                        <c:v>9.9000000000000001E+34</c:v>
                      </c:pt>
                      <c:pt idx="190">
                        <c:v>9.9000000000000001E+34</c:v>
                      </c:pt>
                      <c:pt idx="191">
                        <c:v>9.9000000000000001E+34</c:v>
                      </c:pt>
                      <c:pt idx="192">
                        <c:v>9.9000000000000001E+34</c:v>
                      </c:pt>
                      <c:pt idx="193">
                        <c:v>9.9000000000000001E+34</c:v>
                      </c:pt>
                      <c:pt idx="194">
                        <c:v>9.9000000000000001E+34</c:v>
                      </c:pt>
                      <c:pt idx="195">
                        <c:v>9.9000000000000001E+34</c:v>
                      </c:pt>
                      <c:pt idx="196">
                        <c:v>9.9000000000000001E+34</c:v>
                      </c:pt>
                      <c:pt idx="197">
                        <c:v>9.9000000000000001E+34</c:v>
                      </c:pt>
                      <c:pt idx="198">
                        <c:v>9.9000000000000001E+34</c:v>
                      </c:pt>
                      <c:pt idx="199">
                        <c:v>9.9000000000000001E+34</c:v>
                      </c:pt>
                      <c:pt idx="200">
                        <c:v>9.9000000000000001E+34</c:v>
                      </c:pt>
                      <c:pt idx="201">
                        <c:v>9.9000000000000001E+34</c:v>
                      </c:pt>
                      <c:pt idx="202">
                        <c:v>9.9000000000000001E+34</c:v>
                      </c:pt>
                      <c:pt idx="203">
                        <c:v>9.9000000000000001E+34</c:v>
                      </c:pt>
                      <c:pt idx="204">
                        <c:v>9.9000000000000001E+34</c:v>
                      </c:pt>
                      <c:pt idx="205">
                        <c:v>9.9000000000000001E+34</c:v>
                      </c:pt>
                      <c:pt idx="206">
                        <c:v>9.9000000000000001E+34</c:v>
                      </c:pt>
                      <c:pt idx="207">
                        <c:v>9.9000000000000001E+34</c:v>
                      </c:pt>
                      <c:pt idx="208">
                        <c:v>9.9000000000000001E+34</c:v>
                      </c:pt>
                      <c:pt idx="209">
                        <c:v>9.9000000000000001E+34</c:v>
                      </c:pt>
                      <c:pt idx="210">
                        <c:v>9.9000000000000001E+34</c:v>
                      </c:pt>
                      <c:pt idx="211">
                        <c:v>9.9000000000000001E+34</c:v>
                      </c:pt>
                      <c:pt idx="212">
                        <c:v>9.9000000000000001E+34</c:v>
                      </c:pt>
                      <c:pt idx="213">
                        <c:v>9.9000000000000001E+34</c:v>
                      </c:pt>
                      <c:pt idx="214">
                        <c:v>9.9000000000000001E+34</c:v>
                      </c:pt>
                      <c:pt idx="215">
                        <c:v>9.9000000000000001E+34</c:v>
                      </c:pt>
                      <c:pt idx="216">
                        <c:v>9.9000000000000001E+34</c:v>
                      </c:pt>
                      <c:pt idx="217">
                        <c:v>9.9000000000000001E+34</c:v>
                      </c:pt>
                      <c:pt idx="218">
                        <c:v>9.9000000000000001E+34</c:v>
                      </c:pt>
                      <c:pt idx="219">
                        <c:v>9.9000000000000001E+34</c:v>
                      </c:pt>
                      <c:pt idx="220">
                        <c:v>9.9000000000000001E+34</c:v>
                      </c:pt>
                      <c:pt idx="221">
                        <c:v>9.9000000000000001E+34</c:v>
                      </c:pt>
                      <c:pt idx="222">
                        <c:v>9.9000000000000001E+34</c:v>
                      </c:pt>
                      <c:pt idx="223">
                        <c:v>9.9000000000000001E+34</c:v>
                      </c:pt>
                      <c:pt idx="224">
                        <c:v>9.9000000000000001E+34</c:v>
                      </c:pt>
                      <c:pt idx="225">
                        <c:v>9.9000000000000001E+34</c:v>
                      </c:pt>
                      <c:pt idx="226">
                        <c:v>9.9000000000000001E+34</c:v>
                      </c:pt>
                      <c:pt idx="227">
                        <c:v>9.9000000000000001E+34</c:v>
                      </c:pt>
                      <c:pt idx="228">
                        <c:v>9.9000000000000001E+34</c:v>
                      </c:pt>
                      <c:pt idx="229">
                        <c:v>9.9000000000000001E+34</c:v>
                      </c:pt>
                      <c:pt idx="230">
                        <c:v>9.9000000000000001E+34</c:v>
                      </c:pt>
                      <c:pt idx="231">
                        <c:v>9.9000000000000001E+34</c:v>
                      </c:pt>
                      <c:pt idx="232">
                        <c:v>9.9000000000000001E+34</c:v>
                      </c:pt>
                      <c:pt idx="233">
                        <c:v>9.9000000000000001E+34</c:v>
                      </c:pt>
                      <c:pt idx="234">
                        <c:v>9.9000000000000001E+34</c:v>
                      </c:pt>
                      <c:pt idx="235">
                        <c:v>9.9000000000000001E+34</c:v>
                      </c:pt>
                      <c:pt idx="236">
                        <c:v>9.9000000000000001E+34</c:v>
                      </c:pt>
                      <c:pt idx="237">
                        <c:v>9.9000000000000001E+34</c:v>
                      </c:pt>
                      <c:pt idx="238">
                        <c:v>9.9000000000000001E+34</c:v>
                      </c:pt>
                      <c:pt idx="239">
                        <c:v>9.9000000000000001E+34</c:v>
                      </c:pt>
                      <c:pt idx="240">
                        <c:v>9.9000000000000001E+34</c:v>
                      </c:pt>
                      <c:pt idx="241">
                        <c:v>9.9000000000000001E+34</c:v>
                      </c:pt>
                      <c:pt idx="242">
                        <c:v>9.9000000000000001E+34</c:v>
                      </c:pt>
                      <c:pt idx="243">
                        <c:v>9.9000000000000001E+34</c:v>
                      </c:pt>
                      <c:pt idx="244">
                        <c:v>9.9000000000000001E+34</c:v>
                      </c:pt>
                      <c:pt idx="245">
                        <c:v>9.9000000000000001E+34</c:v>
                      </c:pt>
                      <c:pt idx="246">
                        <c:v>9.9000000000000001E+34</c:v>
                      </c:pt>
                      <c:pt idx="247">
                        <c:v>9.9000000000000001E+34</c:v>
                      </c:pt>
                      <c:pt idx="248">
                        <c:v>9.9000000000000001E+34</c:v>
                      </c:pt>
                      <c:pt idx="249">
                        <c:v>9.9000000000000001E+34</c:v>
                      </c:pt>
                      <c:pt idx="250">
                        <c:v>9.9000000000000001E+34</c:v>
                      </c:pt>
                      <c:pt idx="251">
                        <c:v>9.9000000000000001E+34</c:v>
                      </c:pt>
                      <c:pt idx="252">
                        <c:v>9.9000000000000001E+34</c:v>
                      </c:pt>
                      <c:pt idx="253">
                        <c:v>9.9000000000000001E+34</c:v>
                      </c:pt>
                      <c:pt idx="254">
                        <c:v>9.9000000000000001E+34</c:v>
                      </c:pt>
                      <c:pt idx="255">
                        <c:v>9.9000000000000001E+34</c:v>
                      </c:pt>
                      <c:pt idx="256">
                        <c:v>9.9000000000000001E+34</c:v>
                      </c:pt>
                      <c:pt idx="257">
                        <c:v>9.9000000000000001E+34</c:v>
                      </c:pt>
                      <c:pt idx="258">
                        <c:v>9.9000000000000001E+34</c:v>
                      </c:pt>
                      <c:pt idx="259">
                        <c:v>9.9000000000000001E+34</c:v>
                      </c:pt>
                      <c:pt idx="260">
                        <c:v>9.9000000000000001E+34</c:v>
                      </c:pt>
                      <c:pt idx="261">
                        <c:v>9.9000000000000001E+34</c:v>
                      </c:pt>
                      <c:pt idx="262">
                        <c:v>9.9000000000000001E+34</c:v>
                      </c:pt>
                      <c:pt idx="263">
                        <c:v>9.9000000000000001E+34</c:v>
                      </c:pt>
                      <c:pt idx="264">
                        <c:v>9.9000000000000001E+34</c:v>
                      </c:pt>
                      <c:pt idx="265">
                        <c:v>9.9000000000000001E+34</c:v>
                      </c:pt>
                      <c:pt idx="266">
                        <c:v>9.9000000000000001E+34</c:v>
                      </c:pt>
                      <c:pt idx="267">
                        <c:v>9.9000000000000001E+34</c:v>
                      </c:pt>
                      <c:pt idx="268">
                        <c:v>9.9000000000000001E+34</c:v>
                      </c:pt>
                      <c:pt idx="269">
                        <c:v>9.9000000000000001E+34</c:v>
                      </c:pt>
                      <c:pt idx="270">
                        <c:v>9.9000000000000001E+34</c:v>
                      </c:pt>
                      <c:pt idx="271">
                        <c:v>9.9000000000000001E+34</c:v>
                      </c:pt>
                      <c:pt idx="272">
                        <c:v>9.9000000000000001E+34</c:v>
                      </c:pt>
                      <c:pt idx="273">
                        <c:v>9.9000000000000001E+34</c:v>
                      </c:pt>
                      <c:pt idx="274">
                        <c:v>9.9000000000000001E+34</c:v>
                      </c:pt>
                      <c:pt idx="275">
                        <c:v>9.9000000000000001E+34</c:v>
                      </c:pt>
                      <c:pt idx="276">
                        <c:v>9.9000000000000001E+34</c:v>
                      </c:pt>
                      <c:pt idx="277">
                        <c:v>9.9000000000000001E+34</c:v>
                      </c:pt>
                      <c:pt idx="278">
                        <c:v>9.9000000000000001E+34</c:v>
                      </c:pt>
                      <c:pt idx="279">
                        <c:v>9.9000000000000001E+34</c:v>
                      </c:pt>
                      <c:pt idx="280">
                        <c:v>9.9000000000000001E+34</c:v>
                      </c:pt>
                      <c:pt idx="281">
                        <c:v>9.9000000000000001E+34</c:v>
                      </c:pt>
                      <c:pt idx="282">
                        <c:v>9.9000000000000001E+34</c:v>
                      </c:pt>
                      <c:pt idx="283">
                        <c:v>9.9000000000000001E+34</c:v>
                      </c:pt>
                      <c:pt idx="284">
                        <c:v>9.9000000000000001E+34</c:v>
                      </c:pt>
                      <c:pt idx="285">
                        <c:v>9.9000000000000001E+34</c:v>
                      </c:pt>
                      <c:pt idx="286">
                        <c:v>9.9000000000000001E+34</c:v>
                      </c:pt>
                      <c:pt idx="287">
                        <c:v>9.9000000000000001E+34</c:v>
                      </c:pt>
                      <c:pt idx="288">
                        <c:v>9.9000000000000001E+34</c:v>
                      </c:pt>
                      <c:pt idx="289">
                        <c:v>9.9000000000000001E+34</c:v>
                      </c:pt>
                      <c:pt idx="290">
                        <c:v>9.9000000000000001E+34</c:v>
                      </c:pt>
                      <c:pt idx="291">
                        <c:v>9.9000000000000001E+34</c:v>
                      </c:pt>
                      <c:pt idx="292">
                        <c:v>9.9000000000000001E+34</c:v>
                      </c:pt>
                      <c:pt idx="293">
                        <c:v>9.9000000000000001E+34</c:v>
                      </c:pt>
                      <c:pt idx="294">
                        <c:v>9.9000000000000001E+34</c:v>
                      </c:pt>
                      <c:pt idx="295">
                        <c:v>9.9000000000000001E+34</c:v>
                      </c:pt>
                      <c:pt idx="296">
                        <c:v>9.9000000000000001E+34</c:v>
                      </c:pt>
                      <c:pt idx="297">
                        <c:v>9.9000000000000001E+34</c:v>
                      </c:pt>
                      <c:pt idx="298">
                        <c:v>9.9000000000000001E+34</c:v>
                      </c:pt>
                      <c:pt idx="299">
                        <c:v>9.9000000000000001E+34</c:v>
                      </c:pt>
                      <c:pt idx="300">
                        <c:v>9.9000000000000001E+34</c:v>
                      </c:pt>
                      <c:pt idx="301">
                        <c:v>9.9000000000000001E+34</c:v>
                      </c:pt>
                      <c:pt idx="302">
                        <c:v>9.9000000000000001E+34</c:v>
                      </c:pt>
                      <c:pt idx="303">
                        <c:v>9.9000000000000001E+34</c:v>
                      </c:pt>
                      <c:pt idx="304">
                        <c:v>9.9000000000000001E+34</c:v>
                      </c:pt>
                      <c:pt idx="305">
                        <c:v>9.9000000000000001E+34</c:v>
                      </c:pt>
                      <c:pt idx="306">
                        <c:v>9.9000000000000001E+34</c:v>
                      </c:pt>
                      <c:pt idx="307">
                        <c:v>9.9000000000000001E+34</c:v>
                      </c:pt>
                      <c:pt idx="308">
                        <c:v>9.9000000000000001E+34</c:v>
                      </c:pt>
                      <c:pt idx="309">
                        <c:v>9.9000000000000001E+34</c:v>
                      </c:pt>
                      <c:pt idx="310">
                        <c:v>9.9000000000000001E+34</c:v>
                      </c:pt>
                      <c:pt idx="311">
                        <c:v>9.9000000000000001E+34</c:v>
                      </c:pt>
                      <c:pt idx="312">
                        <c:v>9.9000000000000001E+34</c:v>
                      </c:pt>
                      <c:pt idx="313">
                        <c:v>9.9000000000000001E+34</c:v>
                      </c:pt>
                      <c:pt idx="314">
                        <c:v>9.9000000000000001E+34</c:v>
                      </c:pt>
                      <c:pt idx="315">
                        <c:v>9.9000000000000001E+34</c:v>
                      </c:pt>
                      <c:pt idx="316">
                        <c:v>9.9000000000000001E+34</c:v>
                      </c:pt>
                      <c:pt idx="317">
                        <c:v>9.9000000000000001E+34</c:v>
                      </c:pt>
                      <c:pt idx="318">
                        <c:v>9.9000000000000001E+34</c:v>
                      </c:pt>
                      <c:pt idx="319">
                        <c:v>9.9000000000000001E+34</c:v>
                      </c:pt>
                      <c:pt idx="320">
                        <c:v>9.9000000000000001E+34</c:v>
                      </c:pt>
                      <c:pt idx="321">
                        <c:v>9.9000000000000001E+34</c:v>
                      </c:pt>
                      <c:pt idx="322">
                        <c:v>9.9000000000000001E+34</c:v>
                      </c:pt>
                      <c:pt idx="323">
                        <c:v>9.9000000000000001E+34</c:v>
                      </c:pt>
                      <c:pt idx="324">
                        <c:v>9.9000000000000001E+34</c:v>
                      </c:pt>
                      <c:pt idx="325">
                        <c:v>9.9000000000000001E+34</c:v>
                      </c:pt>
                      <c:pt idx="326">
                        <c:v>9.9000000000000001E+34</c:v>
                      </c:pt>
                      <c:pt idx="327">
                        <c:v>9.9000000000000001E+34</c:v>
                      </c:pt>
                      <c:pt idx="328">
                        <c:v>9.9000000000000001E+34</c:v>
                      </c:pt>
                      <c:pt idx="329">
                        <c:v>9.9000000000000001E+34</c:v>
                      </c:pt>
                      <c:pt idx="330">
                        <c:v>9.9000000000000001E+34</c:v>
                      </c:pt>
                      <c:pt idx="331">
                        <c:v>9.9000000000000001E+34</c:v>
                      </c:pt>
                      <c:pt idx="332">
                        <c:v>9.9000000000000001E+34</c:v>
                      </c:pt>
                      <c:pt idx="333">
                        <c:v>9.9000000000000001E+34</c:v>
                      </c:pt>
                      <c:pt idx="334">
                        <c:v>9.9000000000000001E+34</c:v>
                      </c:pt>
                      <c:pt idx="335">
                        <c:v>9.9000000000000001E+34</c:v>
                      </c:pt>
                      <c:pt idx="336">
                        <c:v>9.9000000000000001E+34</c:v>
                      </c:pt>
                      <c:pt idx="337">
                        <c:v>9.9000000000000001E+34</c:v>
                      </c:pt>
                      <c:pt idx="338">
                        <c:v>9.9000000000000001E+34</c:v>
                      </c:pt>
                      <c:pt idx="339">
                        <c:v>9.9000000000000001E+34</c:v>
                      </c:pt>
                      <c:pt idx="340">
                        <c:v>9.9000000000000001E+34</c:v>
                      </c:pt>
                      <c:pt idx="341">
                        <c:v>9.9000000000000001E+34</c:v>
                      </c:pt>
                      <c:pt idx="342">
                        <c:v>9.9000000000000001E+34</c:v>
                      </c:pt>
                      <c:pt idx="343">
                        <c:v>9.9000000000000001E+34</c:v>
                      </c:pt>
                      <c:pt idx="344">
                        <c:v>9.9000000000000001E+34</c:v>
                      </c:pt>
                      <c:pt idx="345">
                        <c:v>9.9000000000000001E+34</c:v>
                      </c:pt>
                      <c:pt idx="346">
                        <c:v>9.9000000000000001E+34</c:v>
                      </c:pt>
                      <c:pt idx="347">
                        <c:v>9.9000000000000001E+34</c:v>
                      </c:pt>
                      <c:pt idx="348">
                        <c:v>9.9000000000000001E+34</c:v>
                      </c:pt>
                      <c:pt idx="349">
                        <c:v>9.9000000000000001E+34</c:v>
                      </c:pt>
                      <c:pt idx="350">
                        <c:v>9.9000000000000001E+34</c:v>
                      </c:pt>
                      <c:pt idx="351">
                        <c:v>9.9000000000000001E+34</c:v>
                      </c:pt>
                      <c:pt idx="352">
                        <c:v>9.9000000000000001E+34</c:v>
                      </c:pt>
                      <c:pt idx="353">
                        <c:v>9.9000000000000001E+34</c:v>
                      </c:pt>
                      <c:pt idx="354">
                        <c:v>9.9000000000000001E+34</c:v>
                      </c:pt>
                      <c:pt idx="355">
                        <c:v>9.9000000000000001E+34</c:v>
                      </c:pt>
                      <c:pt idx="356">
                        <c:v>9.9000000000000001E+34</c:v>
                      </c:pt>
                      <c:pt idx="357">
                        <c:v>9.9000000000000001E+34</c:v>
                      </c:pt>
                      <c:pt idx="358">
                        <c:v>9.9000000000000001E+34</c:v>
                      </c:pt>
                      <c:pt idx="359">
                        <c:v>9.9000000000000001E+34</c:v>
                      </c:pt>
                      <c:pt idx="360">
                        <c:v>9.9000000000000001E+34</c:v>
                      </c:pt>
                      <c:pt idx="361">
                        <c:v>9.9000000000000001E+34</c:v>
                      </c:pt>
                      <c:pt idx="362">
                        <c:v>9.9000000000000001E+34</c:v>
                      </c:pt>
                      <c:pt idx="363">
                        <c:v>9.9000000000000001E+34</c:v>
                      </c:pt>
                      <c:pt idx="364">
                        <c:v>9.9000000000000001E+34</c:v>
                      </c:pt>
                      <c:pt idx="365">
                        <c:v>9.9000000000000001E+34</c:v>
                      </c:pt>
                      <c:pt idx="366">
                        <c:v>9.9000000000000001E+34</c:v>
                      </c:pt>
                      <c:pt idx="367">
                        <c:v>9.9000000000000001E+34</c:v>
                      </c:pt>
                      <c:pt idx="368">
                        <c:v>9.9000000000000001E+34</c:v>
                      </c:pt>
                      <c:pt idx="369">
                        <c:v>9.9000000000000001E+34</c:v>
                      </c:pt>
                      <c:pt idx="370">
                        <c:v>9.9000000000000001E+34</c:v>
                      </c:pt>
                      <c:pt idx="371">
                        <c:v>9.9000000000000001E+34</c:v>
                      </c:pt>
                      <c:pt idx="372">
                        <c:v>9.9000000000000001E+34</c:v>
                      </c:pt>
                      <c:pt idx="373">
                        <c:v>9.9000000000000001E+34</c:v>
                      </c:pt>
                      <c:pt idx="374">
                        <c:v>9.9000000000000001E+34</c:v>
                      </c:pt>
                      <c:pt idx="375">
                        <c:v>9.9000000000000001E+34</c:v>
                      </c:pt>
                      <c:pt idx="376">
                        <c:v>9.9000000000000001E+34</c:v>
                      </c:pt>
                      <c:pt idx="377">
                        <c:v>9.9000000000000001E+34</c:v>
                      </c:pt>
                      <c:pt idx="378">
                        <c:v>9.9000000000000001E+34</c:v>
                      </c:pt>
                      <c:pt idx="379">
                        <c:v>9.9000000000000001E+34</c:v>
                      </c:pt>
                      <c:pt idx="380">
                        <c:v>9.9000000000000001E+34</c:v>
                      </c:pt>
                      <c:pt idx="381">
                        <c:v>9.9000000000000001E+34</c:v>
                      </c:pt>
                      <c:pt idx="382">
                        <c:v>9.9000000000000001E+34</c:v>
                      </c:pt>
                      <c:pt idx="383">
                        <c:v>9.9000000000000001E+34</c:v>
                      </c:pt>
                      <c:pt idx="384">
                        <c:v>9.9000000000000001E+34</c:v>
                      </c:pt>
                      <c:pt idx="385">
                        <c:v>9.9000000000000001E+34</c:v>
                      </c:pt>
                      <c:pt idx="386">
                        <c:v>9.9000000000000001E+34</c:v>
                      </c:pt>
                      <c:pt idx="387">
                        <c:v>9.9000000000000001E+34</c:v>
                      </c:pt>
                      <c:pt idx="388">
                        <c:v>9.9000000000000001E+34</c:v>
                      </c:pt>
                      <c:pt idx="389">
                        <c:v>9.9000000000000001E+34</c:v>
                      </c:pt>
                      <c:pt idx="390">
                        <c:v>9.9000000000000001E+34</c:v>
                      </c:pt>
                      <c:pt idx="391">
                        <c:v>9.9000000000000001E+34</c:v>
                      </c:pt>
                      <c:pt idx="392">
                        <c:v>9.9000000000000001E+34</c:v>
                      </c:pt>
                      <c:pt idx="393">
                        <c:v>9.9000000000000001E+34</c:v>
                      </c:pt>
                      <c:pt idx="394">
                        <c:v>9.9000000000000001E+34</c:v>
                      </c:pt>
                      <c:pt idx="395">
                        <c:v>9.9000000000000001E+34</c:v>
                      </c:pt>
                      <c:pt idx="396">
                        <c:v>9.9000000000000001E+34</c:v>
                      </c:pt>
                      <c:pt idx="397">
                        <c:v>9.9000000000000001E+34</c:v>
                      </c:pt>
                      <c:pt idx="398">
                        <c:v>9.9000000000000001E+34</c:v>
                      </c:pt>
                      <c:pt idx="399">
                        <c:v>9.9000000000000001E+34</c:v>
                      </c:pt>
                      <c:pt idx="400">
                        <c:v>9.9000000000000001E+34</c:v>
                      </c:pt>
                      <c:pt idx="401">
                        <c:v>9.9000000000000001E+34</c:v>
                      </c:pt>
                      <c:pt idx="402">
                        <c:v>9.9000000000000001E+34</c:v>
                      </c:pt>
                      <c:pt idx="403">
                        <c:v>9.9000000000000001E+34</c:v>
                      </c:pt>
                      <c:pt idx="404">
                        <c:v>9.9000000000000001E+34</c:v>
                      </c:pt>
                      <c:pt idx="405">
                        <c:v>9.9000000000000001E+34</c:v>
                      </c:pt>
                      <c:pt idx="406">
                        <c:v>9.9000000000000001E+34</c:v>
                      </c:pt>
                      <c:pt idx="407">
                        <c:v>9.9000000000000001E+34</c:v>
                      </c:pt>
                      <c:pt idx="408">
                        <c:v>9.9000000000000001E+34</c:v>
                      </c:pt>
                      <c:pt idx="409">
                        <c:v>9.9000000000000001E+34</c:v>
                      </c:pt>
                      <c:pt idx="410">
                        <c:v>9.9000000000000001E+34</c:v>
                      </c:pt>
                      <c:pt idx="411">
                        <c:v>9.9000000000000001E+34</c:v>
                      </c:pt>
                      <c:pt idx="412">
                        <c:v>9.9000000000000001E+34</c:v>
                      </c:pt>
                      <c:pt idx="413">
                        <c:v>9.9000000000000001E+34</c:v>
                      </c:pt>
                      <c:pt idx="414">
                        <c:v>9.9000000000000001E+34</c:v>
                      </c:pt>
                      <c:pt idx="415">
                        <c:v>9.9000000000000001E+34</c:v>
                      </c:pt>
                      <c:pt idx="416">
                        <c:v>9.9000000000000001E+34</c:v>
                      </c:pt>
                      <c:pt idx="417">
                        <c:v>9.9000000000000001E+34</c:v>
                      </c:pt>
                      <c:pt idx="418">
                        <c:v>9.9000000000000001E+34</c:v>
                      </c:pt>
                      <c:pt idx="419">
                        <c:v>9.9000000000000001E+34</c:v>
                      </c:pt>
                      <c:pt idx="420">
                        <c:v>9.9000000000000001E+34</c:v>
                      </c:pt>
                      <c:pt idx="421">
                        <c:v>9.9000000000000001E+34</c:v>
                      </c:pt>
                      <c:pt idx="422">
                        <c:v>9.9000000000000001E+34</c:v>
                      </c:pt>
                      <c:pt idx="423">
                        <c:v>9.9000000000000001E+34</c:v>
                      </c:pt>
                      <c:pt idx="424">
                        <c:v>9.9000000000000001E+34</c:v>
                      </c:pt>
                      <c:pt idx="425">
                        <c:v>9.9000000000000001E+34</c:v>
                      </c:pt>
                      <c:pt idx="426">
                        <c:v>9.9000000000000001E+34</c:v>
                      </c:pt>
                      <c:pt idx="427">
                        <c:v>9.9000000000000001E+34</c:v>
                      </c:pt>
                      <c:pt idx="428">
                        <c:v>9.9000000000000001E+34</c:v>
                      </c:pt>
                      <c:pt idx="429">
                        <c:v>9.9000000000000001E+34</c:v>
                      </c:pt>
                      <c:pt idx="430">
                        <c:v>9.9000000000000001E+34</c:v>
                      </c:pt>
                      <c:pt idx="431">
                        <c:v>9.9000000000000001E+34</c:v>
                      </c:pt>
                      <c:pt idx="432">
                        <c:v>9.9000000000000001E+34</c:v>
                      </c:pt>
                      <c:pt idx="433">
                        <c:v>9.9000000000000001E+34</c:v>
                      </c:pt>
                      <c:pt idx="434">
                        <c:v>9.9000000000000001E+34</c:v>
                      </c:pt>
                      <c:pt idx="435">
                        <c:v>9.9000000000000001E+34</c:v>
                      </c:pt>
                      <c:pt idx="436">
                        <c:v>9.9000000000000001E+34</c:v>
                      </c:pt>
                      <c:pt idx="437">
                        <c:v>9.9000000000000001E+34</c:v>
                      </c:pt>
                      <c:pt idx="438">
                        <c:v>9.9000000000000001E+34</c:v>
                      </c:pt>
                      <c:pt idx="439">
                        <c:v>9.9000000000000001E+34</c:v>
                      </c:pt>
                      <c:pt idx="440">
                        <c:v>9.9000000000000001E+34</c:v>
                      </c:pt>
                      <c:pt idx="441">
                        <c:v>9.9000000000000001E+34</c:v>
                      </c:pt>
                      <c:pt idx="442">
                        <c:v>9.9000000000000001E+34</c:v>
                      </c:pt>
                      <c:pt idx="443">
                        <c:v>9.9000000000000001E+34</c:v>
                      </c:pt>
                      <c:pt idx="444">
                        <c:v>9.9000000000000001E+34</c:v>
                      </c:pt>
                      <c:pt idx="445">
                        <c:v>9.9000000000000001E+34</c:v>
                      </c:pt>
                      <c:pt idx="446">
                        <c:v>9.9000000000000001E+34</c:v>
                      </c:pt>
                      <c:pt idx="447">
                        <c:v>9.9000000000000001E+34</c:v>
                      </c:pt>
                      <c:pt idx="448">
                        <c:v>9.9000000000000001E+34</c:v>
                      </c:pt>
                      <c:pt idx="449">
                        <c:v>9.9000000000000001E+34</c:v>
                      </c:pt>
                      <c:pt idx="450">
                        <c:v>9.9000000000000001E+34</c:v>
                      </c:pt>
                      <c:pt idx="451">
                        <c:v>9.9000000000000001E+34</c:v>
                      </c:pt>
                      <c:pt idx="452">
                        <c:v>9.9000000000000001E+34</c:v>
                      </c:pt>
                      <c:pt idx="453">
                        <c:v>9.9000000000000001E+34</c:v>
                      </c:pt>
                      <c:pt idx="454">
                        <c:v>9.9000000000000001E+34</c:v>
                      </c:pt>
                      <c:pt idx="455">
                        <c:v>9.9000000000000001E+34</c:v>
                      </c:pt>
                      <c:pt idx="456">
                        <c:v>9.9000000000000001E+34</c:v>
                      </c:pt>
                      <c:pt idx="457">
                        <c:v>9.9000000000000001E+34</c:v>
                      </c:pt>
                      <c:pt idx="458">
                        <c:v>9.9000000000000001E+34</c:v>
                      </c:pt>
                      <c:pt idx="459">
                        <c:v>9.9000000000000001E+34</c:v>
                      </c:pt>
                      <c:pt idx="460">
                        <c:v>9.9000000000000001E+34</c:v>
                      </c:pt>
                      <c:pt idx="461">
                        <c:v>9.9000000000000001E+34</c:v>
                      </c:pt>
                      <c:pt idx="462">
                        <c:v>9.9000000000000001E+34</c:v>
                      </c:pt>
                      <c:pt idx="463">
                        <c:v>9.9000000000000001E+34</c:v>
                      </c:pt>
                      <c:pt idx="464">
                        <c:v>9.9000000000000001E+34</c:v>
                      </c:pt>
                      <c:pt idx="465">
                        <c:v>9.9000000000000001E+34</c:v>
                      </c:pt>
                      <c:pt idx="466">
                        <c:v>9.9000000000000001E+34</c:v>
                      </c:pt>
                      <c:pt idx="467">
                        <c:v>9.9000000000000001E+34</c:v>
                      </c:pt>
                      <c:pt idx="468">
                        <c:v>9.9000000000000001E+34</c:v>
                      </c:pt>
                      <c:pt idx="469">
                        <c:v>9.9000000000000001E+34</c:v>
                      </c:pt>
                      <c:pt idx="470">
                        <c:v>9.9000000000000001E+34</c:v>
                      </c:pt>
                      <c:pt idx="471">
                        <c:v>9.9000000000000001E+34</c:v>
                      </c:pt>
                      <c:pt idx="472">
                        <c:v>9.9000000000000001E+34</c:v>
                      </c:pt>
                      <c:pt idx="473">
                        <c:v>9.9000000000000001E+34</c:v>
                      </c:pt>
                      <c:pt idx="474">
                        <c:v>9.9000000000000001E+34</c:v>
                      </c:pt>
                      <c:pt idx="475">
                        <c:v>9.9000000000000001E+34</c:v>
                      </c:pt>
                      <c:pt idx="476">
                        <c:v>9.9000000000000001E+34</c:v>
                      </c:pt>
                      <c:pt idx="477">
                        <c:v>9.9000000000000001E+34</c:v>
                      </c:pt>
                      <c:pt idx="478">
                        <c:v>9.9000000000000001E+34</c:v>
                      </c:pt>
                      <c:pt idx="479">
                        <c:v>9.9000000000000001E+34</c:v>
                      </c:pt>
                      <c:pt idx="480">
                        <c:v>9.9000000000000001E+34</c:v>
                      </c:pt>
                      <c:pt idx="481">
                        <c:v>9.9000000000000001E+34</c:v>
                      </c:pt>
                      <c:pt idx="482">
                        <c:v>9.9000000000000001E+34</c:v>
                      </c:pt>
                      <c:pt idx="483">
                        <c:v>9.9000000000000001E+34</c:v>
                      </c:pt>
                      <c:pt idx="484">
                        <c:v>9.9000000000000001E+34</c:v>
                      </c:pt>
                      <c:pt idx="485">
                        <c:v>9.9000000000000001E+34</c:v>
                      </c:pt>
                      <c:pt idx="486">
                        <c:v>9.9000000000000001E+34</c:v>
                      </c:pt>
                      <c:pt idx="487">
                        <c:v>9.9000000000000001E+34</c:v>
                      </c:pt>
                      <c:pt idx="488">
                        <c:v>9.9000000000000001E+34</c:v>
                      </c:pt>
                      <c:pt idx="489">
                        <c:v>9.9000000000000001E+34</c:v>
                      </c:pt>
                      <c:pt idx="490">
                        <c:v>9.9000000000000001E+34</c:v>
                      </c:pt>
                      <c:pt idx="491">
                        <c:v>9.9000000000000001E+34</c:v>
                      </c:pt>
                      <c:pt idx="492">
                        <c:v>9.9000000000000001E+34</c:v>
                      </c:pt>
                      <c:pt idx="493">
                        <c:v>9.9000000000000001E+34</c:v>
                      </c:pt>
                      <c:pt idx="494">
                        <c:v>9.9000000000000001E+34</c:v>
                      </c:pt>
                      <c:pt idx="495">
                        <c:v>9.9000000000000001E+34</c:v>
                      </c:pt>
                      <c:pt idx="496">
                        <c:v>9.9000000000000001E+34</c:v>
                      </c:pt>
                      <c:pt idx="497">
                        <c:v>9.9000000000000001E+34</c:v>
                      </c:pt>
                      <c:pt idx="498">
                        <c:v>9.9000000000000001E+34</c:v>
                      </c:pt>
                      <c:pt idx="499">
                        <c:v>9.9000000000000001E+34</c:v>
                      </c:pt>
                      <c:pt idx="500">
                        <c:v>9.9000000000000001E+34</c:v>
                      </c:pt>
                      <c:pt idx="501">
                        <c:v>9.9000000000000001E+34</c:v>
                      </c:pt>
                      <c:pt idx="502">
                        <c:v>9.9000000000000001E+34</c:v>
                      </c:pt>
                      <c:pt idx="503">
                        <c:v>9.9000000000000001E+34</c:v>
                      </c:pt>
                      <c:pt idx="504">
                        <c:v>9.9000000000000001E+34</c:v>
                      </c:pt>
                      <c:pt idx="505">
                        <c:v>9.9000000000000001E+34</c:v>
                      </c:pt>
                      <c:pt idx="506">
                        <c:v>9.9000000000000001E+34</c:v>
                      </c:pt>
                      <c:pt idx="507">
                        <c:v>9.9000000000000001E+34</c:v>
                      </c:pt>
                      <c:pt idx="508">
                        <c:v>9.9000000000000001E+34</c:v>
                      </c:pt>
                      <c:pt idx="509">
                        <c:v>9.9000000000000001E+34</c:v>
                      </c:pt>
                      <c:pt idx="510">
                        <c:v>9.9000000000000001E+34</c:v>
                      </c:pt>
                      <c:pt idx="511">
                        <c:v>9.9000000000000001E+34</c:v>
                      </c:pt>
                      <c:pt idx="512">
                        <c:v>9.9000000000000001E+34</c:v>
                      </c:pt>
                      <c:pt idx="513">
                        <c:v>9.9000000000000001E+34</c:v>
                      </c:pt>
                      <c:pt idx="514">
                        <c:v>9.9000000000000001E+34</c:v>
                      </c:pt>
                      <c:pt idx="515">
                        <c:v>9.9000000000000001E+34</c:v>
                      </c:pt>
                      <c:pt idx="516">
                        <c:v>9.9000000000000001E+34</c:v>
                      </c:pt>
                      <c:pt idx="517">
                        <c:v>9.9000000000000001E+34</c:v>
                      </c:pt>
                      <c:pt idx="518">
                        <c:v>9.9000000000000001E+34</c:v>
                      </c:pt>
                      <c:pt idx="519">
                        <c:v>9.9000000000000001E+34</c:v>
                      </c:pt>
                      <c:pt idx="520">
                        <c:v>9.9000000000000001E+34</c:v>
                      </c:pt>
                      <c:pt idx="521">
                        <c:v>9.9000000000000001E+34</c:v>
                      </c:pt>
                      <c:pt idx="522">
                        <c:v>9.9000000000000001E+34</c:v>
                      </c:pt>
                      <c:pt idx="523">
                        <c:v>9.9000000000000001E+34</c:v>
                      </c:pt>
                      <c:pt idx="524">
                        <c:v>9.9000000000000001E+34</c:v>
                      </c:pt>
                      <c:pt idx="525">
                        <c:v>9.9000000000000001E+34</c:v>
                      </c:pt>
                      <c:pt idx="526">
                        <c:v>9.9000000000000001E+34</c:v>
                      </c:pt>
                      <c:pt idx="527">
                        <c:v>9.9000000000000001E+34</c:v>
                      </c:pt>
                      <c:pt idx="528">
                        <c:v>9.9000000000000001E+34</c:v>
                      </c:pt>
                      <c:pt idx="529">
                        <c:v>9.9000000000000001E+34</c:v>
                      </c:pt>
                      <c:pt idx="530">
                        <c:v>9.9000000000000001E+34</c:v>
                      </c:pt>
                      <c:pt idx="531">
                        <c:v>9.9000000000000001E+34</c:v>
                      </c:pt>
                      <c:pt idx="532">
                        <c:v>9.9000000000000001E+34</c:v>
                      </c:pt>
                      <c:pt idx="533">
                        <c:v>9.9000000000000001E+34</c:v>
                      </c:pt>
                      <c:pt idx="534">
                        <c:v>9.9000000000000001E+34</c:v>
                      </c:pt>
                      <c:pt idx="535">
                        <c:v>9.9000000000000001E+34</c:v>
                      </c:pt>
                      <c:pt idx="536">
                        <c:v>9.9000000000000001E+34</c:v>
                      </c:pt>
                      <c:pt idx="537">
                        <c:v>9.9000000000000001E+34</c:v>
                      </c:pt>
                      <c:pt idx="538">
                        <c:v>9.9000000000000001E+34</c:v>
                      </c:pt>
                      <c:pt idx="539">
                        <c:v>9.9000000000000001E+34</c:v>
                      </c:pt>
                      <c:pt idx="540">
                        <c:v>9.9000000000000001E+34</c:v>
                      </c:pt>
                      <c:pt idx="541">
                        <c:v>9.9000000000000001E+34</c:v>
                      </c:pt>
                      <c:pt idx="542">
                        <c:v>9.9000000000000001E+34</c:v>
                      </c:pt>
                      <c:pt idx="543">
                        <c:v>9.9000000000000001E+34</c:v>
                      </c:pt>
                      <c:pt idx="544">
                        <c:v>9.9000000000000001E+34</c:v>
                      </c:pt>
                      <c:pt idx="545">
                        <c:v>9.9000000000000001E+34</c:v>
                      </c:pt>
                      <c:pt idx="546">
                        <c:v>9.9000000000000001E+34</c:v>
                      </c:pt>
                      <c:pt idx="547">
                        <c:v>9.9000000000000001E+34</c:v>
                      </c:pt>
                      <c:pt idx="548">
                        <c:v>9.9000000000000001E+34</c:v>
                      </c:pt>
                      <c:pt idx="549">
                        <c:v>9.9000000000000001E+34</c:v>
                      </c:pt>
                      <c:pt idx="550">
                        <c:v>9.9000000000000001E+34</c:v>
                      </c:pt>
                      <c:pt idx="551">
                        <c:v>9.9000000000000001E+34</c:v>
                      </c:pt>
                      <c:pt idx="552">
                        <c:v>9.9000000000000001E+34</c:v>
                      </c:pt>
                      <c:pt idx="553">
                        <c:v>9.9000000000000001E+34</c:v>
                      </c:pt>
                      <c:pt idx="554">
                        <c:v>9.9000000000000001E+34</c:v>
                      </c:pt>
                      <c:pt idx="555">
                        <c:v>9.9000000000000001E+34</c:v>
                      </c:pt>
                      <c:pt idx="556">
                        <c:v>9.9000000000000001E+34</c:v>
                      </c:pt>
                      <c:pt idx="557">
                        <c:v>9.9000000000000001E+34</c:v>
                      </c:pt>
                      <c:pt idx="558">
                        <c:v>9.9000000000000001E+34</c:v>
                      </c:pt>
                      <c:pt idx="559">
                        <c:v>9.9000000000000001E+34</c:v>
                      </c:pt>
                      <c:pt idx="560">
                        <c:v>9.9000000000000001E+34</c:v>
                      </c:pt>
                      <c:pt idx="561">
                        <c:v>9.9000000000000001E+34</c:v>
                      </c:pt>
                      <c:pt idx="562">
                        <c:v>9.9000000000000001E+34</c:v>
                      </c:pt>
                      <c:pt idx="563">
                        <c:v>9.9000000000000001E+34</c:v>
                      </c:pt>
                      <c:pt idx="564">
                        <c:v>9.9000000000000001E+34</c:v>
                      </c:pt>
                      <c:pt idx="565">
                        <c:v>9.9000000000000001E+34</c:v>
                      </c:pt>
                      <c:pt idx="566">
                        <c:v>9.9000000000000001E+34</c:v>
                      </c:pt>
                      <c:pt idx="567">
                        <c:v>9.9000000000000001E+34</c:v>
                      </c:pt>
                      <c:pt idx="568">
                        <c:v>9.9000000000000001E+34</c:v>
                      </c:pt>
                      <c:pt idx="569">
                        <c:v>9.9000000000000001E+34</c:v>
                      </c:pt>
                      <c:pt idx="570">
                        <c:v>9.9000000000000001E+34</c:v>
                      </c:pt>
                      <c:pt idx="571">
                        <c:v>9.9000000000000001E+34</c:v>
                      </c:pt>
                      <c:pt idx="572">
                        <c:v>9.9000000000000001E+34</c:v>
                      </c:pt>
                      <c:pt idx="573">
                        <c:v>9.9000000000000001E+34</c:v>
                      </c:pt>
                      <c:pt idx="574">
                        <c:v>9.9000000000000001E+34</c:v>
                      </c:pt>
                      <c:pt idx="575">
                        <c:v>9.9000000000000001E+34</c:v>
                      </c:pt>
                      <c:pt idx="576">
                        <c:v>9.9000000000000001E+34</c:v>
                      </c:pt>
                      <c:pt idx="577">
                        <c:v>9.9000000000000001E+34</c:v>
                      </c:pt>
                      <c:pt idx="578">
                        <c:v>9.9000000000000001E+34</c:v>
                      </c:pt>
                      <c:pt idx="579">
                        <c:v>9.9000000000000001E+34</c:v>
                      </c:pt>
                      <c:pt idx="580">
                        <c:v>9.9000000000000001E+34</c:v>
                      </c:pt>
                      <c:pt idx="581">
                        <c:v>9.9000000000000001E+34</c:v>
                      </c:pt>
                      <c:pt idx="582">
                        <c:v>9.9000000000000001E+34</c:v>
                      </c:pt>
                      <c:pt idx="583">
                        <c:v>9.9000000000000001E+34</c:v>
                      </c:pt>
                      <c:pt idx="584">
                        <c:v>9.9000000000000001E+34</c:v>
                      </c:pt>
                      <c:pt idx="585">
                        <c:v>9.9000000000000001E+34</c:v>
                      </c:pt>
                      <c:pt idx="586">
                        <c:v>9.9000000000000001E+34</c:v>
                      </c:pt>
                      <c:pt idx="587">
                        <c:v>9.9000000000000001E+34</c:v>
                      </c:pt>
                      <c:pt idx="588">
                        <c:v>9.9000000000000001E+34</c:v>
                      </c:pt>
                      <c:pt idx="589">
                        <c:v>9.9000000000000001E+34</c:v>
                      </c:pt>
                      <c:pt idx="590">
                        <c:v>9.9000000000000001E+34</c:v>
                      </c:pt>
                      <c:pt idx="591">
                        <c:v>9.9000000000000001E+34</c:v>
                      </c:pt>
                      <c:pt idx="592">
                        <c:v>9.9000000000000001E+34</c:v>
                      </c:pt>
                      <c:pt idx="593">
                        <c:v>9.9000000000000001E+34</c:v>
                      </c:pt>
                      <c:pt idx="594">
                        <c:v>9.9000000000000001E+34</c:v>
                      </c:pt>
                      <c:pt idx="595">
                        <c:v>9.9000000000000001E+34</c:v>
                      </c:pt>
                      <c:pt idx="596">
                        <c:v>9.9000000000000001E+34</c:v>
                      </c:pt>
                      <c:pt idx="597">
                        <c:v>9.9000000000000001E+34</c:v>
                      </c:pt>
                      <c:pt idx="598">
                        <c:v>9.9000000000000001E+34</c:v>
                      </c:pt>
                      <c:pt idx="599">
                        <c:v>9.9000000000000001E+34</c:v>
                      </c:pt>
                      <c:pt idx="600">
                        <c:v>9.9000000000000001E+34</c:v>
                      </c:pt>
                      <c:pt idx="601">
                        <c:v>9.9000000000000001E+34</c:v>
                      </c:pt>
                      <c:pt idx="602">
                        <c:v>9.9000000000000001E+34</c:v>
                      </c:pt>
                      <c:pt idx="603">
                        <c:v>9.9000000000000001E+34</c:v>
                      </c:pt>
                      <c:pt idx="604">
                        <c:v>9.9000000000000001E+34</c:v>
                      </c:pt>
                      <c:pt idx="605">
                        <c:v>9.9000000000000001E+34</c:v>
                      </c:pt>
                      <c:pt idx="606">
                        <c:v>9.9000000000000001E+34</c:v>
                      </c:pt>
                      <c:pt idx="607">
                        <c:v>9.9000000000000001E+34</c:v>
                      </c:pt>
                      <c:pt idx="608">
                        <c:v>9.9000000000000001E+34</c:v>
                      </c:pt>
                      <c:pt idx="609">
                        <c:v>9.9000000000000001E+34</c:v>
                      </c:pt>
                      <c:pt idx="610">
                        <c:v>9.9000000000000001E+34</c:v>
                      </c:pt>
                      <c:pt idx="611">
                        <c:v>9.9000000000000001E+34</c:v>
                      </c:pt>
                      <c:pt idx="612">
                        <c:v>9.9000000000000001E+34</c:v>
                      </c:pt>
                      <c:pt idx="613">
                        <c:v>9.9000000000000001E+34</c:v>
                      </c:pt>
                      <c:pt idx="614">
                        <c:v>9.9000000000000001E+34</c:v>
                      </c:pt>
                      <c:pt idx="615">
                        <c:v>9.9000000000000001E+34</c:v>
                      </c:pt>
                      <c:pt idx="616">
                        <c:v>9.9000000000000001E+34</c:v>
                      </c:pt>
                      <c:pt idx="617">
                        <c:v>9.9000000000000001E+34</c:v>
                      </c:pt>
                      <c:pt idx="618">
                        <c:v>9.9000000000000001E+34</c:v>
                      </c:pt>
                      <c:pt idx="619">
                        <c:v>9.9000000000000001E+34</c:v>
                      </c:pt>
                      <c:pt idx="620">
                        <c:v>9.9000000000000001E+34</c:v>
                      </c:pt>
                      <c:pt idx="621">
                        <c:v>9.9000000000000001E+34</c:v>
                      </c:pt>
                      <c:pt idx="622">
                        <c:v>9.9000000000000001E+34</c:v>
                      </c:pt>
                      <c:pt idx="623">
                        <c:v>9.9000000000000001E+34</c:v>
                      </c:pt>
                      <c:pt idx="624">
                        <c:v>9.9000000000000001E+34</c:v>
                      </c:pt>
                      <c:pt idx="625">
                        <c:v>9.9000000000000001E+34</c:v>
                      </c:pt>
                      <c:pt idx="626">
                        <c:v>9.9000000000000001E+34</c:v>
                      </c:pt>
                      <c:pt idx="627">
                        <c:v>9.9000000000000001E+34</c:v>
                      </c:pt>
                      <c:pt idx="628">
                        <c:v>9.9000000000000001E+34</c:v>
                      </c:pt>
                      <c:pt idx="629">
                        <c:v>9.9000000000000001E+34</c:v>
                      </c:pt>
                      <c:pt idx="630">
                        <c:v>9.9000000000000001E+34</c:v>
                      </c:pt>
                      <c:pt idx="631">
                        <c:v>9.9000000000000001E+34</c:v>
                      </c:pt>
                      <c:pt idx="632">
                        <c:v>9.9000000000000001E+34</c:v>
                      </c:pt>
                      <c:pt idx="633">
                        <c:v>9.9000000000000001E+34</c:v>
                      </c:pt>
                      <c:pt idx="634">
                        <c:v>9.9000000000000001E+34</c:v>
                      </c:pt>
                      <c:pt idx="635">
                        <c:v>9.9000000000000001E+34</c:v>
                      </c:pt>
                      <c:pt idx="636">
                        <c:v>9.9000000000000001E+34</c:v>
                      </c:pt>
                      <c:pt idx="637">
                        <c:v>9.9000000000000001E+34</c:v>
                      </c:pt>
                      <c:pt idx="638">
                        <c:v>9.9000000000000001E+34</c:v>
                      </c:pt>
                      <c:pt idx="639">
                        <c:v>9.9000000000000001E+34</c:v>
                      </c:pt>
                      <c:pt idx="640">
                        <c:v>9.9000000000000001E+34</c:v>
                      </c:pt>
                      <c:pt idx="641">
                        <c:v>9.9000000000000001E+34</c:v>
                      </c:pt>
                      <c:pt idx="642">
                        <c:v>9.9000000000000001E+34</c:v>
                      </c:pt>
                      <c:pt idx="643">
                        <c:v>9.9000000000000001E+34</c:v>
                      </c:pt>
                      <c:pt idx="644">
                        <c:v>9.9000000000000001E+34</c:v>
                      </c:pt>
                      <c:pt idx="645">
                        <c:v>9.9000000000000001E+34</c:v>
                      </c:pt>
                      <c:pt idx="646">
                        <c:v>9.9000000000000001E+34</c:v>
                      </c:pt>
                      <c:pt idx="647">
                        <c:v>9.9000000000000001E+34</c:v>
                      </c:pt>
                      <c:pt idx="648">
                        <c:v>9.9000000000000001E+34</c:v>
                      </c:pt>
                      <c:pt idx="649">
                        <c:v>9.9000000000000001E+34</c:v>
                      </c:pt>
                      <c:pt idx="650">
                        <c:v>9.9000000000000001E+34</c:v>
                      </c:pt>
                      <c:pt idx="651">
                        <c:v>9.9000000000000001E+34</c:v>
                      </c:pt>
                      <c:pt idx="652">
                        <c:v>9.9000000000000001E+34</c:v>
                      </c:pt>
                      <c:pt idx="653">
                        <c:v>9.9000000000000001E+34</c:v>
                      </c:pt>
                      <c:pt idx="654">
                        <c:v>9.9000000000000001E+34</c:v>
                      </c:pt>
                      <c:pt idx="655">
                        <c:v>9.9000000000000001E+34</c:v>
                      </c:pt>
                      <c:pt idx="656">
                        <c:v>9.9000000000000001E+34</c:v>
                      </c:pt>
                      <c:pt idx="657">
                        <c:v>9.9000000000000001E+34</c:v>
                      </c:pt>
                      <c:pt idx="658">
                        <c:v>9.9000000000000001E+34</c:v>
                      </c:pt>
                      <c:pt idx="659">
                        <c:v>9.9000000000000001E+34</c:v>
                      </c:pt>
                      <c:pt idx="660">
                        <c:v>9.9000000000000001E+34</c:v>
                      </c:pt>
                      <c:pt idx="661">
                        <c:v>9.9000000000000001E+34</c:v>
                      </c:pt>
                      <c:pt idx="662">
                        <c:v>9.9000000000000001E+34</c:v>
                      </c:pt>
                      <c:pt idx="663">
                        <c:v>9.9000000000000001E+34</c:v>
                      </c:pt>
                      <c:pt idx="664">
                        <c:v>9.9000000000000001E+34</c:v>
                      </c:pt>
                      <c:pt idx="665">
                        <c:v>9.9000000000000001E+34</c:v>
                      </c:pt>
                      <c:pt idx="666">
                        <c:v>9.9000000000000001E+34</c:v>
                      </c:pt>
                      <c:pt idx="667">
                        <c:v>9.9000000000000001E+34</c:v>
                      </c:pt>
                      <c:pt idx="668">
                        <c:v>9.9000000000000001E+34</c:v>
                      </c:pt>
                      <c:pt idx="669">
                        <c:v>9.9000000000000001E+34</c:v>
                      </c:pt>
                      <c:pt idx="670">
                        <c:v>9.9000000000000001E+34</c:v>
                      </c:pt>
                      <c:pt idx="671">
                        <c:v>9.9000000000000001E+34</c:v>
                      </c:pt>
                      <c:pt idx="672">
                        <c:v>9.9000000000000001E+34</c:v>
                      </c:pt>
                      <c:pt idx="673">
                        <c:v>9.9000000000000001E+34</c:v>
                      </c:pt>
                      <c:pt idx="674">
                        <c:v>9.9000000000000001E+34</c:v>
                      </c:pt>
                      <c:pt idx="675">
                        <c:v>9.9000000000000001E+34</c:v>
                      </c:pt>
                      <c:pt idx="676">
                        <c:v>9.9000000000000001E+34</c:v>
                      </c:pt>
                      <c:pt idx="677">
                        <c:v>9.9000000000000001E+34</c:v>
                      </c:pt>
                      <c:pt idx="678">
                        <c:v>9.9000000000000001E+34</c:v>
                      </c:pt>
                      <c:pt idx="679">
                        <c:v>9.9000000000000001E+34</c:v>
                      </c:pt>
                      <c:pt idx="680">
                        <c:v>9.9000000000000001E+34</c:v>
                      </c:pt>
                      <c:pt idx="681">
                        <c:v>9.9000000000000001E+34</c:v>
                      </c:pt>
                      <c:pt idx="682">
                        <c:v>9.9000000000000001E+34</c:v>
                      </c:pt>
                      <c:pt idx="683">
                        <c:v>9.9000000000000001E+34</c:v>
                      </c:pt>
                      <c:pt idx="684">
                        <c:v>9.9000000000000001E+34</c:v>
                      </c:pt>
                      <c:pt idx="685">
                        <c:v>9.9000000000000001E+34</c:v>
                      </c:pt>
                      <c:pt idx="686">
                        <c:v>9.9000000000000001E+34</c:v>
                      </c:pt>
                      <c:pt idx="687">
                        <c:v>9.9000000000000001E+34</c:v>
                      </c:pt>
                      <c:pt idx="688">
                        <c:v>9.9000000000000001E+34</c:v>
                      </c:pt>
                      <c:pt idx="689">
                        <c:v>9.9000000000000001E+34</c:v>
                      </c:pt>
                      <c:pt idx="690">
                        <c:v>9.9000000000000001E+34</c:v>
                      </c:pt>
                      <c:pt idx="691">
                        <c:v>9.9000000000000001E+34</c:v>
                      </c:pt>
                      <c:pt idx="692">
                        <c:v>9.9000000000000001E+34</c:v>
                      </c:pt>
                      <c:pt idx="693">
                        <c:v>9.9000000000000001E+34</c:v>
                      </c:pt>
                      <c:pt idx="694">
                        <c:v>9.9000000000000001E+34</c:v>
                      </c:pt>
                      <c:pt idx="695">
                        <c:v>9.9000000000000001E+34</c:v>
                      </c:pt>
                      <c:pt idx="696">
                        <c:v>9.9000000000000001E+34</c:v>
                      </c:pt>
                      <c:pt idx="697">
                        <c:v>9.9000000000000001E+34</c:v>
                      </c:pt>
                      <c:pt idx="698">
                        <c:v>9.9000000000000001E+34</c:v>
                      </c:pt>
                      <c:pt idx="699">
                        <c:v>9.9000000000000001E+34</c:v>
                      </c:pt>
                      <c:pt idx="700">
                        <c:v>9.9000000000000001E+34</c:v>
                      </c:pt>
                      <c:pt idx="701">
                        <c:v>9.9000000000000001E+34</c:v>
                      </c:pt>
                      <c:pt idx="702">
                        <c:v>9.9000000000000001E+34</c:v>
                      </c:pt>
                      <c:pt idx="703">
                        <c:v>9.9000000000000001E+34</c:v>
                      </c:pt>
                      <c:pt idx="704">
                        <c:v>9.9000000000000001E+34</c:v>
                      </c:pt>
                      <c:pt idx="705">
                        <c:v>9.9000000000000001E+34</c:v>
                      </c:pt>
                      <c:pt idx="706">
                        <c:v>9.9000000000000001E+34</c:v>
                      </c:pt>
                      <c:pt idx="707">
                        <c:v>9.9000000000000001E+34</c:v>
                      </c:pt>
                      <c:pt idx="708">
                        <c:v>9.9000000000000001E+34</c:v>
                      </c:pt>
                      <c:pt idx="709">
                        <c:v>9.9000000000000001E+34</c:v>
                      </c:pt>
                      <c:pt idx="710">
                        <c:v>9.9000000000000001E+34</c:v>
                      </c:pt>
                      <c:pt idx="711">
                        <c:v>9.9000000000000001E+34</c:v>
                      </c:pt>
                      <c:pt idx="712">
                        <c:v>9.9000000000000001E+34</c:v>
                      </c:pt>
                      <c:pt idx="713">
                        <c:v>9.9000000000000001E+34</c:v>
                      </c:pt>
                      <c:pt idx="714">
                        <c:v>9.9000000000000001E+34</c:v>
                      </c:pt>
                      <c:pt idx="715">
                        <c:v>9.9000000000000001E+34</c:v>
                      </c:pt>
                      <c:pt idx="716">
                        <c:v>9.9000000000000001E+34</c:v>
                      </c:pt>
                      <c:pt idx="717">
                        <c:v>9.9000000000000001E+34</c:v>
                      </c:pt>
                      <c:pt idx="718">
                        <c:v>9.9000000000000001E+34</c:v>
                      </c:pt>
                      <c:pt idx="719">
                        <c:v>9.9000000000000001E+34</c:v>
                      </c:pt>
                      <c:pt idx="720">
                        <c:v>9.9000000000000001E+34</c:v>
                      </c:pt>
                      <c:pt idx="721">
                        <c:v>9.9000000000000001E+34</c:v>
                      </c:pt>
                      <c:pt idx="722">
                        <c:v>9.9000000000000001E+34</c:v>
                      </c:pt>
                      <c:pt idx="723">
                        <c:v>9.9000000000000001E+34</c:v>
                      </c:pt>
                      <c:pt idx="724">
                        <c:v>9.9000000000000001E+34</c:v>
                      </c:pt>
                      <c:pt idx="725">
                        <c:v>9.9000000000000001E+34</c:v>
                      </c:pt>
                      <c:pt idx="726">
                        <c:v>9.9000000000000001E+34</c:v>
                      </c:pt>
                      <c:pt idx="727">
                        <c:v>9.9000000000000001E+34</c:v>
                      </c:pt>
                      <c:pt idx="728">
                        <c:v>9.9000000000000001E+34</c:v>
                      </c:pt>
                      <c:pt idx="729">
                        <c:v>9.9000000000000001E+34</c:v>
                      </c:pt>
                      <c:pt idx="730">
                        <c:v>9.9000000000000001E+34</c:v>
                      </c:pt>
                      <c:pt idx="731">
                        <c:v>9.9000000000000001E+34</c:v>
                      </c:pt>
                      <c:pt idx="732">
                        <c:v>9.9000000000000001E+34</c:v>
                      </c:pt>
                      <c:pt idx="733">
                        <c:v>9.9000000000000001E+34</c:v>
                      </c:pt>
                      <c:pt idx="734">
                        <c:v>9.9000000000000001E+34</c:v>
                      </c:pt>
                      <c:pt idx="735">
                        <c:v>9.9000000000000001E+34</c:v>
                      </c:pt>
                      <c:pt idx="736">
                        <c:v>9.9000000000000001E+34</c:v>
                      </c:pt>
                      <c:pt idx="737">
                        <c:v>9.9000000000000001E+34</c:v>
                      </c:pt>
                      <c:pt idx="738">
                        <c:v>9.9000000000000001E+34</c:v>
                      </c:pt>
                      <c:pt idx="739">
                        <c:v>9.9000000000000001E+34</c:v>
                      </c:pt>
                      <c:pt idx="740">
                        <c:v>9.9000000000000001E+34</c:v>
                      </c:pt>
                      <c:pt idx="741">
                        <c:v>9.9000000000000001E+34</c:v>
                      </c:pt>
                      <c:pt idx="742">
                        <c:v>9.9000000000000001E+34</c:v>
                      </c:pt>
                    </c:numCache>
                  </c:numRef>
                </c:yVal>
                <c:smooth val="0"/>
                <c:extLst xmlns:c15="http://schemas.microsoft.com/office/drawing/2012/chart">
                  <c:ext xmlns:c16="http://schemas.microsoft.com/office/drawing/2014/chart" uri="{C3380CC4-5D6E-409C-BE32-E72D297353CC}">
                    <c16:uniqueId val="{00000007-F7B9-43FF-BDB2-243C5CAEE97C}"/>
                  </c:ext>
                </c:extLst>
              </c15:ser>
            </c15:filteredScatterSeries>
          </c:ext>
        </c:extLst>
      </c:scatterChart>
      <c:valAx>
        <c:axId val="1807190016"/>
        <c:scaling>
          <c:orientation val="minMax"/>
          <c:max val="200"/>
        </c:scaling>
        <c:delete val="0"/>
        <c:axPos val="b"/>
        <c:title>
          <c:tx>
            <c:rich>
              <a:bodyPr/>
              <a:lstStyle/>
              <a:p>
                <a:pPr>
                  <a:defRPr/>
                </a:pPr>
                <a:r>
                  <a:rPr lang="en-US"/>
                  <a:t>Time</a:t>
                </a:r>
                <a:r>
                  <a:rPr lang="en-US" baseline="0"/>
                  <a:t> (seconds)</a:t>
                </a:r>
                <a:endParaRPr lang="en-US"/>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186656"/>
        <c:crosses val="autoZero"/>
        <c:crossBetween val="midCat"/>
      </c:valAx>
      <c:valAx>
        <c:axId val="1807186656"/>
        <c:scaling>
          <c:orientation val="minMax"/>
          <c:max val="120"/>
          <c:min val="0"/>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FVS Sensor (kOhms)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190016"/>
        <c:crosses val="autoZero"/>
        <c:crossBetween val="midCat"/>
      </c:valAx>
    </c:plotArea>
    <c:legend>
      <c:legendPos val="r"/>
      <c:overlay val="0"/>
    </c:legend>
    <c:plotVisOnly val="1"/>
    <c:dispBlanksAs val="gap"/>
    <c:showDLblsOverMax val="0"/>
    <c:extLst/>
  </c:chart>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5FD59-F771-4C6E-BA6A-87C096611B76}"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57F73-11DD-4555-9417-D6E336A64C84}" type="slidenum">
              <a:rPr lang="en-US" smtClean="0"/>
              <a:t>‹#›</a:t>
            </a:fld>
            <a:endParaRPr lang="en-US"/>
          </a:p>
        </p:txBody>
      </p:sp>
    </p:spTree>
    <p:extLst>
      <p:ext uri="{BB962C8B-B14F-4D97-AF65-F5344CB8AC3E}">
        <p14:creationId xmlns:p14="http://schemas.microsoft.com/office/powerpoint/2010/main" val="242867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57F73-11DD-4555-9417-D6E336A64C84}" type="slidenum">
              <a:rPr lang="en-US" smtClean="0"/>
              <a:t>9</a:t>
            </a:fld>
            <a:endParaRPr lang="en-US"/>
          </a:p>
        </p:txBody>
      </p:sp>
    </p:spTree>
    <p:extLst>
      <p:ext uri="{BB962C8B-B14F-4D97-AF65-F5344CB8AC3E}">
        <p14:creationId xmlns:p14="http://schemas.microsoft.com/office/powerpoint/2010/main" val="2848985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F689-811E-D17A-F335-819A265B9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26205-8462-76A5-73FD-99EF4B057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781F61-5FF0-1680-0CCE-47F136F3C280}"/>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52BF57B6-C868-788C-0E05-B4D8D3D3F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69C1D-0E88-3EAE-8A08-3B75354205CB}"/>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390058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79B0-EFA2-4E3A-D958-AC6D559D66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8ECD7E-68B7-6C75-76E1-6869D3C6AF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DA992-CBB7-0E89-812F-474B3DE5C1A3}"/>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5AE788E9-EB76-1917-2338-3F2C4869D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DCE-E048-3A71-A6FF-52E8832A2B55}"/>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498729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240FD-A249-E10F-7F10-BF79DF09F4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89F709-636F-669E-FBBA-BEE07B0914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381EB-F023-CF2E-3164-D6DD38638C6B}"/>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D3CBA364-B8A8-E992-CE63-10DCEF1CE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988E6-4B76-F2D8-E504-424809CD758E}"/>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351288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7077-32D7-A835-463D-57285781F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DEC796-AD0F-0197-957D-A6EDBEF4CF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6E0D0-5C75-9FAD-C1A8-3685063DE789}"/>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DEF3D9C9-52D3-A079-4847-1A60584D3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A5C57-83C0-1889-2060-4FA48AA973B0}"/>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367389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C374-8BF4-01A5-83EA-D3D54544A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61EF62-D9F9-F0A4-91BA-55D5A3CE8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EFAF6A-000C-4D09-2EA8-20A1C2214039}"/>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82B0F762-3426-713D-3949-F91D7D72D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73D1B-DF0A-B667-FD8E-1F32B0A812F1}"/>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2147755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60CB-D046-3819-4410-288B65DD32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281DD-99C9-21E6-015A-CC74D90F5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EC9F67-D543-FC30-1CB4-7057C112D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2D904-2B7B-2451-8861-E9E6F05656CB}"/>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6" name="Footer Placeholder 5">
            <a:extLst>
              <a:ext uri="{FF2B5EF4-FFF2-40B4-BE49-F238E27FC236}">
                <a16:creationId xmlns:a16="http://schemas.microsoft.com/office/drawing/2014/main" id="{C7597309-AB57-69CB-E1C5-13CD6BBDC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1B776-3544-3820-AD4E-67B08BC8B194}"/>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4148008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17CE-BA43-6301-617A-BA007DAB1D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089C38-7771-8370-3046-E9BB13536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53675-6E86-CACA-FD41-699BED4575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0EB60-4EDF-06EE-BE83-E749ACAB53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13527B-4233-AF11-5F4E-17380D9343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8C826D-B56A-CB79-E502-6E522E80A1BB}"/>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8" name="Footer Placeholder 7">
            <a:extLst>
              <a:ext uri="{FF2B5EF4-FFF2-40B4-BE49-F238E27FC236}">
                <a16:creationId xmlns:a16="http://schemas.microsoft.com/office/drawing/2014/main" id="{54F569FD-1BD9-66DE-69AB-A9EFA2A2E7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C85397-E89B-72F5-56D9-80F12AC103C1}"/>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74181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10AA-3C92-FE58-6828-3DEE8DB5E2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57432-1C0D-05E5-6E9A-7E89D981E491}"/>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4" name="Footer Placeholder 3">
            <a:extLst>
              <a:ext uri="{FF2B5EF4-FFF2-40B4-BE49-F238E27FC236}">
                <a16:creationId xmlns:a16="http://schemas.microsoft.com/office/drawing/2014/main" id="{147AA7CE-E866-E5B9-9221-03DB71F47D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743027-3401-07C5-3E49-B01057225C6A}"/>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181348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F6A1C-F7AB-F5FD-755B-A7E431A5E9E2}"/>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3" name="Footer Placeholder 2">
            <a:extLst>
              <a:ext uri="{FF2B5EF4-FFF2-40B4-BE49-F238E27FC236}">
                <a16:creationId xmlns:a16="http://schemas.microsoft.com/office/drawing/2014/main" id="{BAAF79B6-953C-698E-3119-B754B9083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39CFD1-5070-9E90-61BC-F81D5452C322}"/>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28160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B5AA-5B9A-6972-CA49-D2D8589330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BAF8C-EEE1-CAC6-BB42-920EDADE7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91DC3-C357-AEAA-CCE0-06571C604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F7082-E119-FFB2-B298-BB3C8C702F28}"/>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6" name="Footer Placeholder 5">
            <a:extLst>
              <a:ext uri="{FF2B5EF4-FFF2-40B4-BE49-F238E27FC236}">
                <a16:creationId xmlns:a16="http://schemas.microsoft.com/office/drawing/2014/main" id="{5FB0362D-C120-2B01-DA12-2DF801870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DD659-8D19-494C-86E5-CE53A447F848}"/>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89322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715F-B9D2-211B-CCC6-6A416E9E24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31C3FD-2CCE-261C-DC42-06AC8802C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61251D-F9F9-3F33-600B-EBC48BD0F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3217C-981E-DDAC-38D6-325714EAA70D}"/>
              </a:ext>
            </a:extLst>
          </p:cNvPr>
          <p:cNvSpPr>
            <a:spLocks noGrp="1"/>
          </p:cNvSpPr>
          <p:nvPr>
            <p:ph type="dt" sz="half" idx="10"/>
          </p:nvPr>
        </p:nvSpPr>
        <p:spPr/>
        <p:txBody>
          <a:bodyPr/>
          <a:lstStyle/>
          <a:p>
            <a:fld id="{982D40E9-DEAA-4358-9CCA-719DF4788A1E}" type="datetimeFigureOut">
              <a:rPr lang="en-US" smtClean="0"/>
              <a:t>8/21/2024</a:t>
            </a:fld>
            <a:endParaRPr lang="en-US"/>
          </a:p>
        </p:txBody>
      </p:sp>
      <p:sp>
        <p:nvSpPr>
          <p:cNvPr id="6" name="Footer Placeholder 5">
            <a:extLst>
              <a:ext uri="{FF2B5EF4-FFF2-40B4-BE49-F238E27FC236}">
                <a16:creationId xmlns:a16="http://schemas.microsoft.com/office/drawing/2014/main" id="{414AD416-90AF-060B-D5D1-14E0FC0E4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32A00-1483-F6D6-F943-8F65FA626ACF}"/>
              </a:ext>
            </a:extLst>
          </p:cNvPr>
          <p:cNvSpPr>
            <a:spLocks noGrp="1"/>
          </p:cNvSpPr>
          <p:nvPr>
            <p:ph type="sldNum" sz="quarter" idx="12"/>
          </p:nvPr>
        </p:nvSpPr>
        <p:spPr/>
        <p:txBody>
          <a:bodyPr/>
          <a:lstStyle/>
          <a:p>
            <a:fld id="{0DE04444-B015-46E1-8921-E2E8CA985EDB}" type="slidenum">
              <a:rPr lang="en-US" smtClean="0"/>
              <a:t>‹#›</a:t>
            </a:fld>
            <a:endParaRPr lang="en-US"/>
          </a:p>
        </p:txBody>
      </p:sp>
    </p:spTree>
    <p:extLst>
      <p:ext uri="{BB962C8B-B14F-4D97-AF65-F5344CB8AC3E}">
        <p14:creationId xmlns:p14="http://schemas.microsoft.com/office/powerpoint/2010/main" val="1742682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FD1D93-92BE-E9D0-0923-401026413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EE063-B263-2C93-D5AC-07FAE5C9C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CFC7A-CDE1-14E4-2C77-A80D518E58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2D40E9-DEAA-4358-9CCA-719DF4788A1E}" type="datetimeFigureOut">
              <a:rPr lang="en-US" smtClean="0"/>
              <a:t>8/21/2024</a:t>
            </a:fld>
            <a:endParaRPr lang="en-US"/>
          </a:p>
        </p:txBody>
      </p:sp>
      <p:sp>
        <p:nvSpPr>
          <p:cNvPr id="5" name="Footer Placeholder 4">
            <a:extLst>
              <a:ext uri="{FF2B5EF4-FFF2-40B4-BE49-F238E27FC236}">
                <a16:creationId xmlns:a16="http://schemas.microsoft.com/office/drawing/2014/main" id="{555B2476-B30B-FACA-4FFC-816388091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6A23FB-307E-DC32-D03E-5E1765BE3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E04444-B015-46E1-8921-E2E8CA985EDB}" type="slidenum">
              <a:rPr lang="en-US" smtClean="0"/>
              <a:t>‹#›</a:t>
            </a:fld>
            <a:endParaRPr lang="en-US"/>
          </a:p>
        </p:txBody>
      </p:sp>
    </p:spTree>
    <p:extLst>
      <p:ext uri="{BB962C8B-B14F-4D97-AF65-F5344CB8AC3E}">
        <p14:creationId xmlns:p14="http://schemas.microsoft.com/office/powerpoint/2010/main" val="1589840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4312-BE78-E206-9296-40E776144FDE}"/>
              </a:ext>
            </a:extLst>
          </p:cNvPr>
          <p:cNvSpPr>
            <a:spLocks noGrp="1"/>
          </p:cNvSpPr>
          <p:nvPr>
            <p:ph type="title"/>
          </p:nvPr>
        </p:nvSpPr>
        <p:spPr>
          <a:xfrm>
            <a:off x="322152" y="225960"/>
            <a:ext cx="7798806" cy="1811070"/>
          </a:xfrm>
        </p:spPr>
        <p:txBody>
          <a:bodyPr>
            <a:normAutofit fontScale="90000"/>
          </a:bodyPr>
          <a:lstStyle/>
          <a:p>
            <a:r>
              <a:rPr lang="en-US" dirty="0"/>
              <a:t>Power Vent Water Heater -</a:t>
            </a:r>
            <a:br>
              <a:rPr lang="en-US" dirty="0"/>
            </a:br>
            <a:r>
              <a:rPr lang="en-US" dirty="0"/>
              <a:t>Flammable Vapor Sensor Location Performance</a:t>
            </a:r>
          </a:p>
        </p:txBody>
      </p:sp>
      <p:sp>
        <p:nvSpPr>
          <p:cNvPr id="5" name="TextBox 4">
            <a:extLst>
              <a:ext uri="{FF2B5EF4-FFF2-40B4-BE49-F238E27FC236}">
                <a16:creationId xmlns:a16="http://schemas.microsoft.com/office/drawing/2014/main" id="{80D406B2-DB81-A60D-3F5E-0BB5AD95F059}"/>
              </a:ext>
            </a:extLst>
          </p:cNvPr>
          <p:cNvSpPr txBox="1"/>
          <p:nvPr/>
        </p:nvSpPr>
        <p:spPr>
          <a:xfrm>
            <a:off x="5353616" y="5558827"/>
            <a:ext cx="1484768" cy="369332"/>
          </a:xfrm>
          <a:prstGeom prst="rect">
            <a:avLst/>
          </a:prstGeom>
          <a:noFill/>
        </p:spPr>
        <p:txBody>
          <a:bodyPr wrap="square" rtlCol="0">
            <a:spAutoFit/>
          </a:bodyPr>
          <a:lstStyle/>
          <a:p>
            <a:r>
              <a:rPr lang="en-US" dirty="0"/>
              <a:t>FV Sensor</a:t>
            </a:r>
          </a:p>
        </p:txBody>
      </p:sp>
      <p:pic>
        <p:nvPicPr>
          <p:cNvPr id="9" name="Picture 8">
            <a:extLst>
              <a:ext uri="{FF2B5EF4-FFF2-40B4-BE49-F238E27FC236}">
                <a16:creationId xmlns:a16="http://schemas.microsoft.com/office/drawing/2014/main" id="{6D797856-865F-F6C8-51EF-3A1BCE455692}"/>
              </a:ext>
            </a:extLst>
          </p:cNvPr>
          <p:cNvPicPr>
            <a:picLocks noChangeAspect="1"/>
          </p:cNvPicPr>
          <p:nvPr/>
        </p:nvPicPr>
        <p:blipFill>
          <a:blip r:embed="rId2"/>
          <a:stretch>
            <a:fillRect/>
          </a:stretch>
        </p:blipFill>
        <p:spPr>
          <a:xfrm>
            <a:off x="8731737" y="859890"/>
            <a:ext cx="2695575" cy="5419725"/>
          </a:xfrm>
          <a:prstGeom prst="rect">
            <a:avLst/>
          </a:prstGeom>
        </p:spPr>
      </p:pic>
      <p:cxnSp>
        <p:nvCxnSpPr>
          <p:cNvPr id="7" name="Straight Arrow Connector 6">
            <a:extLst>
              <a:ext uri="{FF2B5EF4-FFF2-40B4-BE49-F238E27FC236}">
                <a16:creationId xmlns:a16="http://schemas.microsoft.com/office/drawing/2014/main" id="{C2F8754A-B020-A3E0-39EE-0F042BC23E37}"/>
              </a:ext>
            </a:extLst>
          </p:cNvPr>
          <p:cNvCxnSpPr>
            <a:cxnSpLocks/>
            <a:stCxn id="5" idx="3"/>
          </p:cNvCxnSpPr>
          <p:nvPr/>
        </p:nvCxnSpPr>
        <p:spPr>
          <a:xfrm flipV="1">
            <a:off x="6838384" y="5486400"/>
            <a:ext cx="3419192" cy="2570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40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7E388-5C16-0C9E-037A-07BD02934AB1}"/>
              </a:ext>
            </a:extLst>
          </p:cNvPr>
          <p:cNvSpPr txBox="1"/>
          <p:nvPr/>
        </p:nvSpPr>
        <p:spPr>
          <a:xfrm>
            <a:off x="153909" y="164822"/>
            <a:ext cx="4427616" cy="369332"/>
          </a:xfrm>
          <a:prstGeom prst="rect">
            <a:avLst/>
          </a:prstGeom>
          <a:noFill/>
        </p:spPr>
        <p:txBody>
          <a:bodyPr wrap="square" rtlCol="0">
            <a:spAutoFit/>
          </a:bodyPr>
          <a:lstStyle/>
          <a:p>
            <a:r>
              <a:rPr lang="en-US" dirty="0"/>
              <a:t>Understanding TOD 25VS – Response Time</a:t>
            </a:r>
          </a:p>
        </p:txBody>
      </p:sp>
      <p:pic>
        <p:nvPicPr>
          <p:cNvPr id="6" name="Picture 5">
            <a:extLst>
              <a:ext uri="{FF2B5EF4-FFF2-40B4-BE49-F238E27FC236}">
                <a16:creationId xmlns:a16="http://schemas.microsoft.com/office/drawing/2014/main" id="{724B6536-45CF-B708-CE07-333987CE0761}"/>
              </a:ext>
            </a:extLst>
          </p:cNvPr>
          <p:cNvPicPr>
            <a:picLocks noChangeAspect="1"/>
          </p:cNvPicPr>
          <p:nvPr/>
        </p:nvPicPr>
        <p:blipFill>
          <a:blip r:embed="rId2"/>
          <a:stretch>
            <a:fillRect/>
          </a:stretch>
        </p:blipFill>
        <p:spPr>
          <a:xfrm>
            <a:off x="228600" y="3067050"/>
            <a:ext cx="8839200" cy="3257550"/>
          </a:xfrm>
          <a:prstGeom prst="rect">
            <a:avLst/>
          </a:prstGeom>
        </p:spPr>
      </p:pic>
      <p:pic>
        <p:nvPicPr>
          <p:cNvPr id="8" name="Picture 7">
            <a:extLst>
              <a:ext uri="{FF2B5EF4-FFF2-40B4-BE49-F238E27FC236}">
                <a16:creationId xmlns:a16="http://schemas.microsoft.com/office/drawing/2014/main" id="{2536A700-8475-5542-964B-89D6459A2360}"/>
              </a:ext>
            </a:extLst>
          </p:cNvPr>
          <p:cNvPicPr>
            <a:picLocks noChangeAspect="1"/>
          </p:cNvPicPr>
          <p:nvPr/>
        </p:nvPicPr>
        <p:blipFill>
          <a:blip r:embed="rId3"/>
          <a:stretch>
            <a:fillRect/>
          </a:stretch>
        </p:blipFill>
        <p:spPr>
          <a:xfrm>
            <a:off x="7599441" y="415606"/>
            <a:ext cx="4438650" cy="1400175"/>
          </a:xfrm>
          <a:prstGeom prst="rect">
            <a:avLst/>
          </a:prstGeom>
        </p:spPr>
      </p:pic>
      <p:sp>
        <p:nvSpPr>
          <p:cNvPr id="9" name="TextBox 8">
            <a:extLst>
              <a:ext uri="{FF2B5EF4-FFF2-40B4-BE49-F238E27FC236}">
                <a16:creationId xmlns:a16="http://schemas.microsoft.com/office/drawing/2014/main" id="{D9F7CAED-93E2-9EFB-7586-724526D926C9}"/>
              </a:ext>
            </a:extLst>
          </p:cNvPr>
          <p:cNvSpPr txBox="1"/>
          <p:nvPr/>
        </p:nvSpPr>
        <p:spPr>
          <a:xfrm>
            <a:off x="428625" y="1030843"/>
            <a:ext cx="3848100" cy="923330"/>
          </a:xfrm>
          <a:prstGeom prst="rect">
            <a:avLst/>
          </a:prstGeom>
          <a:noFill/>
        </p:spPr>
        <p:txBody>
          <a:bodyPr wrap="square" rtlCol="0">
            <a:spAutoFit/>
          </a:bodyPr>
          <a:lstStyle/>
          <a:p>
            <a:r>
              <a:rPr lang="en-US" dirty="0"/>
              <a:t>Notice that the sensor has a “Typical Response time”. This will need to be quantified within our print limits. </a:t>
            </a:r>
          </a:p>
        </p:txBody>
      </p:sp>
      <p:cxnSp>
        <p:nvCxnSpPr>
          <p:cNvPr id="11" name="Straight Arrow Connector 10">
            <a:extLst>
              <a:ext uri="{FF2B5EF4-FFF2-40B4-BE49-F238E27FC236}">
                <a16:creationId xmlns:a16="http://schemas.microsoft.com/office/drawing/2014/main" id="{2E297EF1-ADA5-118D-4CB8-4B3C6BD3BC10}"/>
              </a:ext>
            </a:extLst>
          </p:cNvPr>
          <p:cNvCxnSpPr>
            <a:stCxn id="9" idx="2"/>
          </p:cNvCxnSpPr>
          <p:nvPr/>
        </p:nvCxnSpPr>
        <p:spPr>
          <a:xfrm>
            <a:off x="2352675" y="1954173"/>
            <a:ext cx="15042" cy="15415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84B6B7B-C853-3D1A-AFE8-8D9616AE0FFF}"/>
              </a:ext>
            </a:extLst>
          </p:cNvPr>
          <p:cNvSpPr txBox="1"/>
          <p:nvPr/>
        </p:nvSpPr>
        <p:spPr>
          <a:xfrm>
            <a:off x="4742201" y="1310282"/>
            <a:ext cx="2696565" cy="646331"/>
          </a:xfrm>
          <a:prstGeom prst="rect">
            <a:avLst/>
          </a:prstGeom>
          <a:noFill/>
        </p:spPr>
        <p:txBody>
          <a:bodyPr wrap="square" rtlCol="0">
            <a:spAutoFit/>
          </a:bodyPr>
          <a:lstStyle/>
          <a:p>
            <a:r>
              <a:rPr lang="en-US" dirty="0"/>
              <a:t>Once we verify limits, we can verify margin</a:t>
            </a:r>
          </a:p>
        </p:txBody>
      </p:sp>
      <p:cxnSp>
        <p:nvCxnSpPr>
          <p:cNvPr id="14" name="Straight Arrow Connector 13">
            <a:extLst>
              <a:ext uri="{FF2B5EF4-FFF2-40B4-BE49-F238E27FC236}">
                <a16:creationId xmlns:a16="http://schemas.microsoft.com/office/drawing/2014/main" id="{347EA458-432C-3F00-19A6-32D7E072277A}"/>
              </a:ext>
            </a:extLst>
          </p:cNvPr>
          <p:cNvCxnSpPr>
            <a:stCxn id="12" idx="3"/>
          </p:cNvCxnSpPr>
          <p:nvPr/>
        </p:nvCxnSpPr>
        <p:spPr>
          <a:xfrm flipV="1">
            <a:off x="7438766" y="1310282"/>
            <a:ext cx="343159" cy="3231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811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51558F-DA27-4BCC-BBA5-33737D35DDDE}"/>
              </a:ext>
            </a:extLst>
          </p:cNvPr>
          <p:cNvPicPr>
            <a:picLocks noChangeAspect="1"/>
          </p:cNvPicPr>
          <p:nvPr/>
        </p:nvPicPr>
        <p:blipFill>
          <a:blip r:embed="rId2"/>
          <a:stretch>
            <a:fillRect/>
          </a:stretch>
        </p:blipFill>
        <p:spPr>
          <a:xfrm>
            <a:off x="7245791" y="115432"/>
            <a:ext cx="4752380" cy="3028571"/>
          </a:xfrm>
          <a:prstGeom prst="rect">
            <a:avLst/>
          </a:prstGeom>
        </p:spPr>
      </p:pic>
      <p:pic>
        <p:nvPicPr>
          <p:cNvPr id="6" name="Picture 5">
            <a:extLst>
              <a:ext uri="{FF2B5EF4-FFF2-40B4-BE49-F238E27FC236}">
                <a16:creationId xmlns:a16="http://schemas.microsoft.com/office/drawing/2014/main" id="{7762BBC2-DA36-78D0-A95C-7A4B4336DC2D}"/>
              </a:ext>
            </a:extLst>
          </p:cNvPr>
          <p:cNvPicPr>
            <a:picLocks noChangeAspect="1"/>
          </p:cNvPicPr>
          <p:nvPr/>
        </p:nvPicPr>
        <p:blipFill>
          <a:blip r:embed="rId3"/>
          <a:stretch>
            <a:fillRect/>
          </a:stretch>
        </p:blipFill>
        <p:spPr>
          <a:xfrm>
            <a:off x="183683" y="1192795"/>
            <a:ext cx="4134275" cy="2627674"/>
          </a:xfrm>
          <a:prstGeom prst="rect">
            <a:avLst/>
          </a:prstGeom>
        </p:spPr>
      </p:pic>
      <p:pic>
        <p:nvPicPr>
          <p:cNvPr id="8" name="Picture 7">
            <a:extLst>
              <a:ext uri="{FF2B5EF4-FFF2-40B4-BE49-F238E27FC236}">
                <a16:creationId xmlns:a16="http://schemas.microsoft.com/office/drawing/2014/main" id="{28C88E32-430C-516E-0072-12341FA37845}"/>
              </a:ext>
            </a:extLst>
          </p:cNvPr>
          <p:cNvPicPr>
            <a:picLocks noChangeAspect="1"/>
          </p:cNvPicPr>
          <p:nvPr/>
        </p:nvPicPr>
        <p:blipFill>
          <a:blip r:embed="rId4"/>
          <a:stretch>
            <a:fillRect/>
          </a:stretch>
        </p:blipFill>
        <p:spPr>
          <a:xfrm>
            <a:off x="183683" y="4114894"/>
            <a:ext cx="4144421" cy="2627674"/>
          </a:xfrm>
          <a:prstGeom prst="rect">
            <a:avLst/>
          </a:prstGeom>
        </p:spPr>
      </p:pic>
      <p:pic>
        <p:nvPicPr>
          <p:cNvPr id="10" name="Picture 9">
            <a:extLst>
              <a:ext uri="{FF2B5EF4-FFF2-40B4-BE49-F238E27FC236}">
                <a16:creationId xmlns:a16="http://schemas.microsoft.com/office/drawing/2014/main" id="{28CD61AE-6B75-C081-0DB7-97014074252C}"/>
              </a:ext>
            </a:extLst>
          </p:cNvPr>
          <p:cNvPicPr>
            <a:picLocks noChangeAspect="1"/>
          </p:cNvPicPr>
          <p:nvPr/>
        </p:nvPicPr>
        <p:blipFill>
          <a:blip r:embed="rId5"/>
          <a:stretch>
            <a:fillRect/>
          </a:stretch>
        </p:blipFill>
        <p:spPr>
          <a:xfrm>
            <a:off x="7215601" y="3429000"/>
            <a:ext cx="4782570" cy="3028571"/>
          </a:xfrm>
          <a:prstGeom prst="rect">
            <a:avLst/>
          </a:prstGeom>
        </p:spPr>
      </p:pic>
      <p:sp>
        <p:nvSpPr>
          <p:cNvPr id="11" name="TextBox 10">
            <a:extLst>
              <a:ext uri="{FF2B5EF4-FFF2-40B4-BE49-F238E27FC236}">
                <a16:creationId xmlns:a16="http://schemas.microsoft.com/office/drawing/2014/main" id="{FBA1C90B-1FAD-5AE1-E86A-FE38CD5F273D}"/>
              </a:ext>
            </a:extLst>
          </p:cNvPr>
          <p:cNvSpPr txBox="1"/>
          <p:nvPr/>
        </p:nvSpPr>
        <p:spPr>
          <a:xfrm>
            <a:off x="4609450" y="1192795"/>
            <a:ext cx="2344848" cy="2308324"/>
          </a:xfrm>
          <a:prstGeom prst="rect">
            <a:avLst/>
          </a:prstGeom>
          <a:noFill/>
        </p:spPr>
        <p:txBody>
          <a:bodyPr wrap="square" rtlCol="0">
            <a:spAutoFit/>
          </a:bodyPr>
          <a:lstStyle/>
          <a:p>
            <a:r>
              <a:rPr lang="en-US" dirty="0"/>
              <a:t>Each sensor can read slightly different (15-30 </a:t>
            </a:r>
            <a:r>
              <a:rPr lang="en-US" dirty="0" err="1"/>
              <a:t>kOhms</a:t>
            </a:r>
            <a:r>
              <a:rPr lang="en-US" dirty="0"/>
              <a:t>). Notice how it tracks after the spill. If it starts with a lower value, it will ultimately take longer to trip.</a:t>
            </a:r>
          </a:p>
        </p:txBody>
      </p:sp>
      <p:sp>
        <p:nvSpPr>
          <p:cNvPr id="2" name="TextBox 1">
            <a:extLst>
              <a:ext uri="{FF2B5EF4-FFF2-40B4-BE49-F238E27FC236}">
                <a16:creationId xmlns:a16="http://schemas.microsoft.com/office/drawing/2014/main" id="{00775A68-74C7-138A-9B15-80F5F89976AF}"/>
              </a:ext>
            </a:extLst>
          </p:cNvPr>
          <p:cNvSpPr txBox="1"/>
          <p:nvPr/>
        </p:nvSpPr>
        <p:spPr>
          <a:xfrm>
            <a:off x="153909" y="164822"/>
            <a:ext cx="2824681" cy="369332"/>
          </a:xfrm>
          <a:prstGeom prst="rect">
            <a:avLst/>
          </a:prstGeom>
          <a:noFill/>
        </p:spPr>
        <p:txBody>
          <a:bodyPr wrap="square" rtlCol="0">
            <a:spAutoFit/>
          </a:bodyPr>
          <a:lstStyle/>
          <a:p>
            <a:r>
              <a:rPr lang="en-US" dirty="0"/>
              <a:t>Understanding TOD 25VS</a:t>
            </a:r>
          </a:p>
        </p:txBody>
      </p:sp>
    </p:spTree>
    <p:extLst>
      <p:ext uri="{BB962C8B-B14F-4D97-AF65-F5344CB8AC3E}">
        <p14:creationId xmlns:p14="http://schemas.microsoft.com/office/powerpoint/2010/main" val="177637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85F56F-7C8C-8CEA-F8F3-161652E62BD9}"/>
              </a:ext>
            </a:extLst>
          </p:cNvPr>
          <p:cNvSpPr txBox="1"/>
          <p:nvPr/>
        </p:nvSpPr>
        <p:spPr>
          <a:xfrm>
            <a:off x="350982" y="230909"/>
            <a:ext cx="4553527" cy="369332"/>
          </a:xfrm>
          <a:prstGeom prst="rect">
            <a:avLst/>
          </a:prstGeom>
          <a:noFill/>
        </p:spPr>
        <p:txBody>
          <a:bodyPr wrap="square" rtlCol="0">
            <a:spAutoFit/>
          </a:bodyPr>
          <a:lstStyle/>
          <a:p>
            <a:r>
              <a:rPr lang="en-US" dirty="0"/>
              <a:t>Sensor Performance vs Air Temperature</a:t>
            </a:r>
          </a:p>
        </p:txBody>
      </p:sp>
      <p:pic>
        <p:nvPicPr>
          <p:cNvPr id="6" name="Picture 5">
            <a:extLst>
              <a:ext uri="{FF2B5EF4-FFF2-40B4-BE49-F238E27FC236}">
                <a16:creationId xmlns:a16="http://schemas.microsoft.com/office/drawing/2014/main" id="{AD6EA33A-50AA-A1A8-B5A4-B9DDFA1F5F39}"/>
              </a:ext>
            </a:extLst>
          </p:cNvPr>
          <p:cNvPicPr>
            <a:picLocks noChangeAspect="1"/>
          </p:cNvPicPr>
          <p:nvPr/>
        </p:nvPicPr>
        <p:blipFill>
          <a:blip r:embed="rId2"/>
          <a:stretch>
            <a:fillRect/>
          </a:stretch>
        </p:blipFill>
        <p:spPr>
          <a:xfrm>
            <a:off x="226336" y="1160583"/>
            <a:ext cx="7662609" cy="5578177"/>
          </a:xfrm>
          <a:prstGeom prst="rect">
            <a:avLst/>
          </a:prstGeom>
        </p:spPr>
      </p:pic>
      <p:sp>
        <p:nvSpPr>
          <p:cNvPr id="7" name="TextBox 6">
            <a:extLst>
              <a:ext uri="{FF2B5EF4-FFF2-40B4-BE49-F238E27FC236}">
                <a16:creationId xmlns:a16="http://schemas.microsoft.com/office/drawing/2014/main" id="{B930D49C-DE4A-8767-3381-0DD58C06CD96}"/>
              </a:ext>
            </a:extLst>
          </p:cNvPr>
          <p:cNvSpPr txBox="1"/>
          <p:nvPr/>
        </p:nvSpPr>
        <p:spPr>
          <a:xfrm>
            <a:off x="8283921" y="1160583"/>
            <a:ext cx="3681743" cy="646331"/>
          </a:xfrm>
          <a:prstGeom prst="rect">
            <a:avLst/>
          </a:prstGeom>
          <a:noFill/>
        </p:spPr>
        <p:txBody>
          <a:bodyPr wrap="square" rtlCol="0">
            <a:spAutoFit/>
          </a:bodyPr>
          <a:lstStyle/>
          <a:p>
            <a:r>
              <a:rPr lang="en-US" dirty="0"/>
              <a:t>Action Item: Run temperature cycled sensor in FV Chamber Test.</a:t>
            </a:r>
          </a:p>
        </p:txBody>
      </p:sp>
      <p:sp>
        <p:nvSpPr>
          <p:cNvPr id="8" name="TextBox 7">
            <a:extLst>
              <a:ext uri="{FF2B5EF4-FFF2-40B4-BE49-F238E27FC236}">
                <a16:creationId xmlns:a16="http://schemas.microsoft.com/office/drawing/2014/main" id="{F1D9C3FD-6201-C087-7E82-0EA58AE08EE2}"/>
              </a:ext>
            </a:extLst>
          </p:cNvPr>
          <p:cNvSpPr txBox="1"/>
          <p:nvPr/>
        </p:nvSpPr>
        <p:spPr>
          <a:xfrm>
            <a:off x="8283921" y="2435612"/>
            <a:ext cx="3681743" cy="1754326"/>
          </a:xfrm>
          <a:prstGeom prst="rect">
            <a:avLst/>
          </a:prstGeom>
          <a:noFill/>
        </p:spPr>
        <p:txBody>
          <a:bodyPr wrap="square" rtlCol="0">
            <a:spAutoFit/>
          </a:bodyPr>
          <a:lstStyle/>
          <a:p>
            <a:r>
              <a:rPr lang="en-US" dirty="0"/>
              <a:t>Goal:</a:t>
            </a:r>
          </a:p>
          <a:p>
            <a:r>
              <a:rPr lang="en-US" dirty="0"/>
              <a:t>Try to avoid areas that see temperature cycling, such as top of combustion chamber door (convection). Bottom below outer door could be ok, similar to Rheem.</a:t>
            </a:r>
          </a:p>
        </p:txBody>
      </p:sp>
      <p:sp>
        <p:nvSpPr>
          <p:cNvPr id="9" name="TextBox 8">
            <a:extLst>
              <a:ext uri="{FF2B5EF4-FFF2-40B4-BE49-F238E27FC236}">
                <a16:creationId xmlns:a16="http://schemas.microsoft.com/office/drawing/2014/main" id="{92B94CBD-94FA-9B5A-3D83-3BAFDECA4B75}"/>
              </a:ext>
            </a:extLst>
          </p:cNvPr>
          <p:cNvSpPr txBox="1"/>
          <p:nvPr/>
        </p:nvSpPr>
        <p:spPr>
          <a:xfrm>
            <a:off x="8066638" y="5214796"/>
            <a:ext cx="2987643" cy="1200329"/>
          </a:xfrm>
          <a:prstGeom prst="rect">
            <a:avLst/>
          </a:prstGeom>
          <a:noFill/>
        </p:spPr>
        <p:txBody>
          <a:bodyPr wrap="square" rtlCol="0">
            <a:spAutoFit/>
          </a:bodyPr>
          <a:lstStyle/>
          <a:p>
            <a:r>
              <a:rPr lang="en-US" dirty="0"/>
              <a:t>More to come on this. We need to better understand if the “settling” corresponds to VOC performance.</a:t>
            </a:r>
          </a:p>
        </p:txBody>
      </p:sp>
      <p:cxnSp>
        <p:nvCxnSpPr>
          <p:cNvPr id="11" name="Straight Arrow Connector 10">
            <a:extLst>
              <a:ext uri="{FF2B5EF4-FFF2-40B4-BE49-F238E27FC236}">
                <a16:creationId xmlns:a16="http://schemas.microsoft.com/office/drawing/2014/main" id="{921F2029-462E-F195-BFE4-DAC4B0E12D2D}"/>
              </a:ext>
            </a:extLst>
          </p:cNvPr>
          <p:cNvCxnSpPr>
            <a:stCxn id="9" idx="1"/>
          </p:cNvCxnSpPr>
          <p:nvPr/>
        </p:nvCxnSpPr>
        <p:spPr>
          <a:xfrm flipH="1" flipV="1">
            <a:off x="5640309" y="4984434"/>
            <a:ext cx="2426329" cy="8305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684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4F0014-D480-09CB-4D07-31508BB7B27F}"/>
              </a:ext>
            </a:extLst>
          </p:cNvPr>
          <p:cNvPicPr>
            <a:picLocks noChangeAspect="1"/>
          </p:cNvPicPr>
          <p:nvPr/>
        </p:nvPicPr>
        <p:blipFill>
          <a:blip r:embed="rId2"/>
          <a:stretch>
            <a:fillRect/>
          </a:stretch>
        </p:blipFill>
        <p:spPr>
          <a:xfrm>
            <a:off x="4105275" y="2390758"/>
            <a:ext cx="7853362" cy="4243404"/>
          </a:xfrm>
          <a:prstGeom prst="rect">
            <a:avLst/>
          </a:prstGeom>
        </p:spPr>
      </p:pic>
      <p:sp>
        <p:nvSpPr>
          <p:cNvPr id="6" name="TextBox 5">
            <a:extLst>
              <a:ext uri="{FF2B5EF4-FFF2-40B4-BE49-F238E27FC236}">
                <a16:creationId xmlns:a16="http://schemas.microsoft.com/office/drawing/2014/main" id="{2AB3352D-7E8A-D590-D0A7-C5E1C0645B99}"/>
              </a:ext>
            </a:extLst>
          </p:cNvPr>
          <p:cNvSpPr txBox="1"/>
          <p:nvPr/>
        </p:nvSpPr>
        <p:spPr>
          <a:xfrm>
            <a:off x="438150" y="276225"/>
            <a:ext cx="4067175" cy="369332"/>
          </a:xfrm>
          <a:prstGeom prst="rect">
            <a:avLst/>
          </a:prstGeom>
          <a:noFill/>
        </p:spPr>
        <p:txBody>
          <a:bodyPr wrap="square" rtlCol="0">
            <a:spAutoFit/>
          </a:bodyPr>
          <a:lstStyle/>
          <a:p>
            <a:r>
              <a:rPr lang="en-US" dirty="0"/>
              <a:t>Understanding the spill</a:t>
            </a:r>
          </a:p>
        </p:txBody>
      </p:sp>
      <p:sp>
        <p:nvSpPr>
          <p:cNvPr id="7" name="TextBox 6">
            <a:extLst>
              <a:ext uri="{FF2B5EF4-FFF2-40B4-BE49-F238E27FC236}">
                <a16:creationId xmlns:a16="http://schemas.microsoft.com/office/drawing/2014/main" id="{ADFFCEA2-6F6D-D03E-79F0-C6B8DF67D5B6}"/>
              </a:ext>
            </a:extLst>
          </p:cNvPr>
          <p:cNvSpPr txBox="1"/>
          <p:nvPr/>
        </p:nvSpPr>
        <p:spPr>
          <a:xfrm>
            <a:off x="6838950" y="790575"/>
            <a:ext cx="3362325" cy="1200329"/>
          </a:xfrm>
          <a:prstGeom prst="rect">
            <a:avLst/>
          </a:prstGeom>
          <a:noFill/>
        </p:spPr>
        <p:txBody>
          <a:bodyPr wrap="square" rtlCol="0">
            <a:spAutoFit/>
          </a:bodyPr>
          <a:lstStyle/>
          <a:p>
            <a:r>
              <a:rPr lang="en-US" dirty="0"/>
              <a:t>Example using dry ice (CO2). CO2 is heavier than air, therefore, it tends to spread outwards</a:t>
            </a:r>
          </a:p>
        </p:txBody>
      </p:sp>
      <p:cxnSp>
        <p:nvCxnSpPr>
          <p:cNvPr id="9" name="Straight Arrow Connector 8">
            <a:extLst>
              <a:ext uri="{FF2B5EF4-FFF2-40B4-BE49-F238E27FC236}">
                <a16:creationId xmlns:a16="http://schemas.microsoft.com/office/drawing/2014/main" id="{D78B9B23-32D5-95B0-370E-5BCDE1A1F8BE}"/>
              </a:ext>
            </a:extLst>
          </p:cNvPr>
          <p:cNvCxnSpPr>
            <a:stCxn id="7" idx="2"/>
          </p:cNvCxnSpPr>
          <p:nvPr/>
        </p:nvCxnSpPr>
        <p:spPr>
          <a:xfrm flipH="1">
            <a:off x="8429625" y="1990904"/>
            <a:ext cx="90488" cy="305734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8AFC755-0FEC-AE28-BCA9-015EA521BA6C}"/>
              </a:ext>
            </a:extLst>
          </p:cNvPr>
          <p:cNvSpPr txBox="1"/>
          <p:nvPr/>
        </p:nvSpPr>
        <p:spPr>
          <a:xfrm>
            <a:off x="238125" y="1990904"/>
            <a:ext cx="2800350" cy="1477328"/>
          </a:xfrm>
          <a:prstGeom prst="rect">
            <a:avLst/>
          </a:prstGeom>
          <a:noFill/>
        </p:spPr>
        <p:txBody>
          <a:bodyPr wrap="square" rtlCol="0">
            <a:spAutoFit/>
          </a:bodyPr>
          <a:lstStyle/>
          <a:p>
            <a:r>
              <a:rPr lang="en-US" dirty="0"/>
              <a:t>CO2 Density = 1.53 times that of air</a:t>
            </a:r>
          </a:p>
          <a:p>
            <a:endParaRPr lang="en-US" dirty="0"/>
          </a:p>
          <a:p>
            <a:r>
              <a:rPr lang="en-US" dirty="0"/>
              <a:t>Butane Density = 2.1 times that of air</a:t>
            </a:r>
          </a:p>
        </p:txBody>
      </p:sp>
    </p:spTree>
    <p:extLst>
      <p:ext uri="{BB962C8B-B14F-4D97-AF65-F5344CB8AC3E}">
        <p14:creationId xmlns:p14="http://schemas.microsoft.com/office/powerpoint/2010/main" val="229898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5F555-AD01-8FBC-F3AA-AFCC67C26BD1}"/>
              </a:ext>
            </a:extLst>
          </p:cNvPr>
          <p:cNvSpPr txBox="1"/>
          <p:nvPr/>
        </p:nvSpPr>
        <p:spPr>
          <a:xfrm>
            <a:off x="350982" y="230909"/>
            <a:ext cx="2125517" cy="369332"/>
          </a:xfrm>
          <a:prstGeom prst="rect">
            <a:avLst/>
          </a:prstGeom>
          <a:noFill/>
        </p:spPr>
        <p:txBody>
          <a:bodyPr wrap="square" rtlCol="0">
            <a:spAutoFit/>
          </a:bodyPr>
          <a:lstStyle/>
          <a:p>
            <a:r>
              <a:rPr lang="en-US" dirty="0"/>
              <a:t>Potential Locations</a:t>
            </a:r>
          </a:p>
        </p:txBody>
      </p:sp>
      <p:pic>
        <p:nvPicPr>
          <p:cNvPr id="6" name="Picture 5">
            <a:extLst>
              <a:ext uri="{FF2B5EF4-FFF2-40B4-BE49-F238E27FC236}">
                <a16:creationId xmlns:a16="http://schemas.microsoft.com/office/drawing/2014/main" id="{F60CEDCD-6FF0-4E92-3A12-358FFD633626}"/>
              </a:ext>
            </a:extLst>
          </p:cNvPr>
          <p:cNvPicPr>
            <a:picLocks noChangeAspect="1"/>
          </p:cNvPicPr>
          <p:nvPr/>
        </p:nvPicPr>
        <p:blipFill>
          <a:blip r:embed="rId2"/>
          <a:stretch>
            <a:fillRect/>
          </a:stretch>
        </p:blipFill>
        <p:spPr>
          <a:xfrm>
            <a:off x="69504" y="1090228"/>
            <a:ext cx="6026496" cy="3725081"/>
          </a:xfrm>
          <a:prstGeom prst="rect">
            <a:avLst/>
          </a:prstGeom>
        </p:spPr>
      </p:pic>
      <p:pic>
        <p:nvPicPr>
          <p:cNvPr id="8" name="Picture 7">
            <a:extLst>
              <a:ext uri="{FF2B5EF4-FFF2-40B4-BE49-F238E27FC236}">
                <a16:creationId xmlns:a16="http://schemas.microsoft.com/office/drawing/2014/main" id="{29464008-4456-8F0A-E9F4-DE734F47BCDF}"/>
              </a:ext>
            </a:extLst>
          </p:cNvPr>
          <p:cNvPicPr>
            <a:picLocks noChangeAspect="1"/>
          </p:cNvPicPr>
          <p:nvPr/>
        </p:nvPicPr>
        <p:blipFill>
          <a:blip r:embed="rId3"/>
          <a:stretch>
            <a:fillRect/>
          </a:stretch>
        </p:blipFill>
        <p:spPr>
          <a:xfrm>
            <a:off x="6288851" y="562680"/>
            <a:ext cx="5703973" cy="4252629"/>
          </a:xfrm>
          <a:prstGeom prst="rect">
            <a:avLst/>
          </a:prstGeom>
        </p:spPr>
      </p:pic>
      <p:pic>
        <p:nvPicPr>
          <p:cNvPr id="9" name="Picture 8">
            <a:extLst>
              <a:ext uri="{FF2B5EF4-FFF2-40B4-BE49-F238E27FC236}">
                <a16:creationId xmlns:a16="http://schemas.microsoft.com/office/drawing/2014/main" id="{5E082111-E9FF-7D93-40D2-4572C785CE96}"/>
              </a:ext>
            </a:extLst>
          </p:cNvPr>
          <p:cNvPicPr>
            <a:picLocks noChangeAspect="1"/>
          </p:cNvPicPr>
          <p:nvPr/>
        </p:nvPicPr>
        <p:blipFill>
          <a:blip r:embed="rId4"/>
          <a:stretch>
            <a:fillRect/>
          </a:stretch>
        </p:blipFill>
        <p:spPr>
          <a:xfrm>
            <a:off x="137263" y="4940602"/>
            <a:ext cx="2839867" cy="1828030"/>
          </a:xfrm>
          <a:prstGeom prst="rect">
            <a:avLst/>
          </a:prstGeom>
        </p:spPr>
      </p:pic>
      <p:sp>
        <p:nvSpPr>
          <p:cNvPr id="10" name="Oval 9">
            <a:extLst>
              <a:ext uri="{FF2B5EF4-FFF2-40B4-BE49-F238E27FC236}">
                <a16:creationId xmlns:a16="http://schemas.microsoft.com/office/drawing/2014/main" id="{8655889F-4E54-5141-1A3F-E0B4F5561F5E}"/>
              </a:ext>
            </a:extLst>
          </p:cNvPr>
          <p:cNvSpPr/>
          <p:nvPr/>
        </p:nvSpPr>
        <p:spPr>
          <a:xfrm>
            <a:off x="1276539" y="5006566"/>
            <a:ext cx="769544" cy="5975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30DB1B-B54C-9738-FE8D-6449166A0F81}"/>
              </a:ext>
            </a:extLst>
          </p:cNvPr>
          <p:cNvSpPr txBox="1"/>
          <p:nvPr/>
        </p:nvSpPr>
        <p:spPr>
          <a:xfrm>
            <a:off x="3586391" y="5485285"/>
            <a:ext cx="5847320" cy="923330"/>
          </a:xfrm>
          <a:prstGeom prst="rect">
            <a:avLst/>
          </a:prstGeom>
          <a:noFill/>
        </p:spPr>
        <p:txBody>
          <a:bodyPr wrap="square" rtlCol="0">
            <a:spAutoFit/>
          </a:bodyPr>
          <a:lstStyle/>
          <a:p>
            <a:r>
              <a:rPr lang="en-US" dirty="0" err="1"/>
              <a:t>Maybe..but</a:t>
            </a:r>
            <a:r>
              <a:rPr lang="en-US" dirty="0"/>
              <a:t> would have to look at shipping/user damage.</a:t>
            </a:r>
          </a:p>
          <a:p>
            <a:r>
              <a:rPr lang="en-US" dirty="0"/>
              <a:t>Due to space limitations, would probably be snap on/glue on. Its also very close to packaging EPS</a:t>
            </a:r>
          </a:p>
        </p:txBody>
      </p:sp>
      <p:cxnSp>
        <p:nvCxnSpPr>
          <p:cNvPr id="13" name="Straight Arrow Connector 12">
            <a:extLst>
              <a:ext uri="{FF2B5EF4-FFF2-40B4-BE49-F238E27FC236}">
                <a16:creationId xmlns:a16="http://schemas.microsoft.com/office/drawing/2014/main" id="{9E31C751-53F6-770A-CC88-62A7CC2510C6}"/>
              </a:ext>
            </a:extLst>
          </p:cNvPr>
          <p:cNvCxnSpPr>
            <a:cxnSpLocks/>
            <a:stCxn id="11" idx="1"/>
            <a:endCxn id="10" idx="6"/>
          </p:cNvCxnSpPr>
          <p:nvPr/>
        </p:nvCxnSpPr>
        <p:spPr>
          <a:xfrm flipH="1" flipV="1">
            <a:off x="2046083" y="5305331"/>
            <a:ext cx="1540308" cy="6416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43B37BD-90AA-2472-5E97-0C56A8EB5492}"/>
              </a:ext>
            </a:extLst>
          </p:cNvPr>
          <p:cNvCxnSpPr>
            <a:cxnSpLocks/>
            <a:stCxn id="11" idx="1"/>
            <a:endCxn id="17" idx="4"/>
          </p:cNvCxnSpPr>
          <p:nvPr/>
        </p:nvCxnSpPr>
        <p:spPr>
          <a:xfrm flipH="1" flipV="1">
            <a:off x="3263532" y="3558012"/>
            <a:ext cx="322859" cy="23889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B74EF65F-D08B-7075-FABF-AD5C14FBAB97}"/>
              </a:ext>
            </a:extLst>
          </p:cNvPr>
          <p:cNvSpPr/>
          <p:nvPr/>
        </p:nvSpPr>
        <p:spPr>
          <a:xfrm>
            <a:off x="3023615" y="3132499"/>
            <a:ext cx="479834" cy="4255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1F6B66-5F8F-F031-4C43-D3325F801284}"/>
              </a:ext>
            </a:extLst>
          </p:cNvPr>
          <p:cNvPicPr>
            <a:picLocks noChangeAspect="1"/>
          </p:cNvPicPr>
          <p:nvPr/>
        </p:nvPicPr>
        <p:blipFill>
          <a:blip r:embed="rId2"/>
          <a:stretch>
            <a:fillRect/>
          </a:stretch>
        </p:blipFill>
        <p:spPr>
          <a:xfrm>
            <a:off x="7660881" y="340400"/>
            <a:ext cx="3895725" cy="5724525"/>
          </a:xfrm>
          <a:prstGeom prst="rect">
            <a:avLst/>
          </a:prstGeom>
        </p:spPr>
      </p:pic>
      <p:sp>
        <p:nvSpPr>
          <p:cNvPr id="6" name="Oval 5">
            <a:extLst>
              <a:ext uri="{FF2B5EF4-FFF2-40B4-BE49-F238E27FC236}">
                <a16:creationId xmlns:a16="http://schemas.microsoft.com/office/drawing/2014/main" id="{B42CC57F-1592-53F9-A465-74F0A580A093}"/>
              </a:ext>
            </a:extLst>
          </p:cNvPr>
          <p:cNvSpPr/>
          <p:nvPr/>
        </p:nvSpPr>
        <p:spPr>
          <a:xfrm>
            <a:off x="10692143" y="4526733"/>
            <a:ext cx="253497" cy="36213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FAD26F-02C8-8250-72B5-7B1EE7E9BB3C}"/>
              </a:ext>
            </a:extLst>
          </p:cNvPr>
          <p:cNvSpPr txBox="1"/>
          <p:nvPr/>
        </p:nvSpPr>
        <p:spPr>
          <a:xfrm>
            <a:off x="4010685" y="4046899"/>
            <a:ext cx="2791485" cy="646331"/>
          </a:xfrm>
          <a:prstGeom prst="rect">
            <a:avLst/>
          </a:prstGeom>
          <a:noFill/>
        </p:spPr>
        <p:txBody>
          <a:bodyPr wrap="square" rtlCol="0">
            <a:spAutoFit/>
          </a:bodyPr>
          <a:lstStyle/>
          <a:p>
            <a:r>
              <a:rPr lang="en-US" dirty="0"/>
              <a:t>Maybe. User Installed/Removable</a:t>
            </a:r>
          </a:p>
        </p:txBody>
      </p:sp>
      <p:cxnSp>
        <p:nvCxnSpPr>
          <p:cNvPr id="9" name="Straight Arrow Connector 8">
            <a:extLst>
              <a:ext uri="{FF2B5EF4-FFF2-40B4-BE49-F238E27FC236}">
                <a16:creationId xmlns:a16="http://schemas.microsoft.com/office/drawing/2014/main" id="{09C4A370-7E7D-D217-6E7A-8658718DEFAA}"/>
              </a:ext>
            </a:extLst>
          </p:cNvPr>
          <p:cNvCxnSpPr>
            <a:stCxn id="7" idx="3"/>
            <a:endCxn id="6" idx="2"/>
          </p:cNvCxnSpPr>
          <p:nvPr/>
        </p:nvCxnSpPr>
        <p:spPr>
          <a:xfrm>
            <a:off x="6802170" y="4370065"/>
            <a:ext cx="3889973" cy="3377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F323420-51E9-D4AC-DB36-58DC64A912B5}"/>
              </a:ext>
            </a:extLst>
          </p:cNvPr>
          <p:cNvSpPr txBox="1"/>
          <p:nvPr/>
        </p:nvSpPr>
        <p:spPr>
          <a:xfrm>
            <a:off x="350982" y="230909"/>
            <a:ext cx="2125517" cy="369332"/>
          </a:xfrm>
          <a:prstGeom prst="rect">
            <a:avLst/>
          </a:prstGeom>
          <a:noFill/>
        </p:spPr>
        <p:txBody>
          <a:bodyPr wrap="square" rtlCol="0">
            <a:spAutoFit/>
          </a:bodyPr>
          <a:lstStyle/>
          <a:p>
            <a:r>
              <a:rPr lang="en-US" dirty="0"/>
              <a:t>Potential Locations</a:t>
            </a:r>
          </a:p>
        </p:txBody>
      </p:sp>
    </p:spTree>
    <p:extLst>
      <p:ext uri="{BB962C8B-B14F-4D97-AF65-F5344CB8AC3E}">
        <p14:creationId xmlns:p14="http://schemas.microsoft.com/office/powerpoint/2010/main" val="18995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7EBCB-644B-405B-98B9-CF529C31F232}"/>
              </a:ext>
            </a:extLst>
          </p:cNvPr>
          <p:cNvPicPr>
            <a:picLocks noChangeAspect="1"/>
          </p:cNvPicPr>
          <p:nvPr/>
        </p:nvPicPr>
        <p:blipFill>
          <a:blip r:embed="rId2"/>
          <a:stretch>
            <a:fillRect/>
          </a:stretch>
        </p:blipFill>
        <p:spPr>
          <a:xfrm>
            <a:off x="6511635" y="175491"/>
            <a:ext cx="5454345" cy="3475915"/>
          </a:xfrm>
          <a:prstGeom prst="rect">
            <a:avLst/>
          </a:prstGeom>
        </p:spPr>
      </p:pic>
      <p:pic>
        <p:nvPicPr>
          <p:cNvPr id="6" name="Picture 5">
            <a:extLst>
              <a:ext uri="{FF2B5EF4-FFF2-40B4-BE49-F238E27FC236}">
                <a16:creationId xmlns:a16="http://schemas.microsoft.com/office/drawing/2014/main" id="{F6472C54-D867-78BF-9A09-8ED46EBAF3B3}"/>
              </a:ext>
            </a:extLst>
          </p:cNvPr>
          <p:cNvPicPr>
            <a:picLocks noChangeAspect="1"/>
          </p:cNvPicPr>
          <p:nvPr/>
        </p:nvPicPr>
        <p:blipFill>
          <a:blip r:embed="rId3"/>
          <a:stretch>
            <a:fillRect/>
          </a:stretch>
        </p:blipFill>
        <p:spPr>
          <a:xfrm>
            <a:off x="116609" y="2988684"/>
            <a:ext cx="8153400" cy="3762375"/>
          </a:xfrm>
          <a:prstGeom prst="rect">
            <a:avLst/>
          </a:prstGeom>
        </p:spPr>
      </p:pic>
      <p:sp>
        <p:nvSpPr>
          <p:cNvPr id="7" name="TextBox 6">
            <a:extLst>
              <a:ext uri="{FF2B5EF4-FFF2-40B4-BE49-F238E27FC236}">
                <a16:creationId xmlns:a16="http://schemas.microsoft.com/office/drawing/2014/main" id="{F37FACF9-7831-88FC-C5EC-B5750D1ECE0C}"/>
              </a:ext>
            </a:extLst>
          </p:cNvPr>
          <p:cNvSpPr txBox="1"/>
          <p:nvPr/>
        </p:nvSpPr>
        <p:spPr>
          <a:xfrm>
            <a:off x="8857672" y="6243782"/>
            <a:ext cx="1856510" cy="369332"/>
          </a:xfrm>
          <a:prstGeom prst="rect">
            <a:avLst/>
          </a:prstGeom>
          <a:noFill/>
        </p:spPr>
        <p:txBody>
          <a:bodyPr wrap="square" rtlCol="0">
            <a:spAutoFit/>
          </a:bodyPr>
          <a:lstStyle/>
          <a:p>
            <a:r>
              <a:rPr lang="en-US" dirty="0"/>
              <a:t>Current Location</a:t>
            </a:r>
          </a:p>
        </p:txBody>
      </p:sp>
      <p:cxnSp>
        <p:nvCxnSpPr>
          <p:cNvPr id="9" name="Straight Arrow Connector 8">
            <a:extLst>
              <a:ext uri="{FF2B5EF4-FFF2-40B4-BE49-F238E27FC236}">
                <a16:creationId xmlns:a16="http://schemas.microsoft.com/office/drawing/2014/main" id="{1BCEDE70-7B38-21F9-EC4A-F8DA5A2715EA}"/>
              </a:ext>
            </a:extLst>
          </p:cNvPr>
          <p:cNvCxnSpPr>
            <a:stCxn id="7" idx="1"/>
          </p:cNvCxnSpPr>
          <p:nvPr/>
        </p:nvCxnSpPr>
        <p:spPr>
          <a:xfrm flipH="1" flipV="1">
            <a:off x="5486400" y="5754255"/>
            <a:ext cx="3371272" cy="6741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77456EE-E21E-E933-4C3D-3120ECA1AF99}"/>
              </a:ext>
            </a:extLst>
          </p:cNvPr>
          <p:cNvSpPr txBox="1"/>
          <p:nvPr/>
        </p:nvSpPr>
        <p:spPr>
          <a:xfrm>
            <a:off x="3938503" y="1598924"/>
            <a:ext cx="2080422" cy="369332"/>
          </a:xfrm>
          <a:prstGeom prst="rect">
            <a:avLst/>
          </a:prstGeom>
          <a:noFill/>
        </p:spPr>
        <p:txBody>
          <a:bodyPr wrap="square" rtlCol="0">
            <a:spAutoFit/>
          </a:bodyPr>
          <a:lstStyle/>
          <a:p>
            <a:r>
              <a:rPr lang="en-US" dirty="0"/>
              <a:t>Proposed Location</a:t>
            </a:r>
          </a:p>
        </p:txBody>
      </p:sp>
      <p:cxnSp>
        <p:nvCxnSpPr>
          <p:cNvPr id="11" name="Straight Arrow Connector 10">
            <a:extLst>
              <a:ext uri="{FF2B5EF4-FFF2-40B4-BE49-F238E27FC236}">
                <a16:creationId xmlns:a16="http://schemas.microsoft.com/office/drawing/2014/main" id="{BDF0CCF7-1929-3C97-E59A-8BBAA7BB0D45}"/>
              </a:ext>
            </a:extLst>
          </p:cNvPr>
          <p:cNvCxnSpPr>
            <a:cxnSpLocks/>
            <a:stCxn id="10" idx="2"/>
          </p:cNvCxnSpPr>
          <p:nvPr/>
        </p:nvCxnSpPr>
        <p:spPr>
          <a:xfrm>
            <a:off x="4978714" y="1968256"/>
            <a:ext cx="299456" cy="14607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D8A4190-6021-BB98-DABF-C3B1C8674D8C}"/>
              </a:ext>
            </a:extLst>
          </p:cNvPr>
          <p:cNvCxnSpPr>
            <a:cxnSpLocks/>
            <a:stCxn id="10" idx="2"/>
          </p:cNvCxnSpPr>
          <p:nvPr/>
        </p:nvCxnSpPr>
        <p:spPr>
          <a:xfrm>
            <a:off x="4978714" y="1968256"/>
            <a:ext cx="3878958" cy="4490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0E72B4C-1457-99E1-8736-FDE821EFDD5D}"/>
              </a:ext>
            </a:extLst>
          </p:cNvPr>
          <p:cNvCxnSpPr>
            <a:cxnSpLocks/>
            <a:stCxn id="7" idx="1"/>
          </p:cNvCxnSpPr>
          <p:nvPr/>
        </p:nvCxnSpPr>
        <p:spPr>
          <a:xfrm flipV="1">
            <a:off x="8857672" y="1446494"/>
            <a:ext cx="1345583" cy="49819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1225B68-50B4-BDF9-73DC-CB8295CD1F77}"/>
              </a:ext>
            </a:extLst>
          </p:cNvPr>
          <p:cNvSpPr txBox="1"/>
          <p:nvPr/>
        </p:nvSpPr>
        <p:spPr>
          <a:xfrm>
            <a:off x="344031" y="407406"/>
            <a:ext cx="5966233" cy="923330"/>
          </a:xfrm>
          <a:prstGeom prst="rect">
            <a:avLst/>
          </a:prstGeom>
          <a:noFill/>
        </p:spPr>
        <p:txBody>
          <a:bodyPr wrap="square" rtlCol="0">
            <a:spAutoFit/>
          </a:bodyPr>
          <a:lstStyle/>
          <a:p>
            <a:r>
              <a:rPr lang="en-US" dirty="0"/>
              <a:t>Very similar to competitive approaches. Current tooling already has this hole. Shielded from combustion chamber temperature cycling. </a:t>
            </a:r>
          </a:p>
        </p:txBody>
      </p:sp>
      <p:sp>
        <p:nvSpPr>
          <p:cNvPr id="21" name="TextBox 20">
            <a:extLst>
              <a:ext uri="{FF2B5EF4-FFF2-40B4-BE49-F238E27FC236}">
                <a16:creationId xmlns:a16="http://schemas.microsoft.com/office/drawing/2014/main" id="{907E2419-655C-D9EF-56E2-1E7C6026FACB}"/>
              </a:ext>
            </a:extLst>
          </p:cNvPr>
          <p:cNvSpPr txBox="1"/>
          <p:nvPr/>
        </p:nvSpPr>
        <p:spPr>
          <a:xfrm>
            <a:off x="235390" y="1598924"/>
            <a:ext cx="3115450" cy="923330"/>
          </a:xfrm>
          <a:prstGeom prst="rect">
            <a:avLst/>
          </a:prstGeom>
          <a:noFill/>
        </p:spPr>
        <p:txBody>
          <a:bodyPr wrap="square" rtlCol="0">
            <a:spAutoFit/>
          </a:bodyPr>
          <a:lstStyle/>
          <a:p>
            <a:r>
              <a:rPr lang="en-US" dirty="0"/>
              <a:t>Location 7 Performance:</a:t>
            </a:r>
          </a:p>
          <a:p>
            <a:pPr marL="342900" indent="-342900">
              <a:buAutoNum type="arabicPeriod"/>
            </a:pPr>
            <a:r>
              <a:rPr lang="en-US" dirty="0"/>
              <a:t>Core Spill Area - Improved</a:t>
            </a:r>
          </a:p>
          <a:p>
            <a:pPr marL="342900" indent="-342900">
              <a:buAutoNum type="arabicPeriod"/>
            </a:pPr>
            <a:r>
              <a:rPr lang="en-US" dirty="0"/>
              <a:t>Opposite Side - Improved</a:t>
            </a:r>
          </a:p>
        </p:txBody>
      </p:sp>
      <p:sp>
        <p:nvSpPr>
          <p:cNvPr id="23" name="TextBox 22">
            <a:extLst>
              <a:ext uri="{FF2B5EF4-FFF2-40B4-BE49-F238E27FC236}">
                <a16:creationId xmlns:a16="http://schemas.microsoft.com/office/drawing/2014/main" id="{DA523E14-A902-5080-647C-629B693756B4}"/>
              </a:ext>
            </a:extLst>
          </p:cNvPr>
          <p:cNvSpPr txBox="1"/>
          <p:nvPr/>
        </p:nvSpPr>
        <p:spPr>
          <a:xfrm>
            <a:off x="10109470" y="5072390"/>
            <a:ext cx="1856510" cy="369332"/>
          </a:xfrm>
          <a:prstGeom prst="rect">
            <a:avLst/>
          </a:prstGeom>
          <a:noFill/>
        </p:spPr>
        <p:txBody>
          <a:bodyPr wrap="square" rtlCol="0">
            <a:spAutoFit/>
          </a:bodyPr>
          <a:lstStyle/>
          <a:p>
            <a:r>
              <a:rPr lang="en-US" dirty="0"/>
              <a:t>Mannequin Push</a:t>
            </a:r>
          </a:p>
        </p:txBody>
      </p:sp>
      <p:cxnSp>
        <p:nvCxnSpPr>
          <p:cNvPr id="24" name="Straight Arrow Connector 23">
            <a:extLst>
              <a:ext uri="{FF2B5EF4-FFF2-40B4-BE49-F238E27FC236}">
                <a16:creationId xmlns:a16="http://schemas.microsoft.com/office/drawing/2014/main" id="{68B56008-41C0-1474-10A3-A26B3EAA3E8A}"/>
              </a:ext>
            </a:extLst>
          </p:cNvPr>
          <p:cNvCxnSpPr>
            <a:cxnSpLocks/>
            <a:stCxn id="23" idx="1"/>
          </p:cNvCxnSpPr>
          <p:nvPr/>
        </p:nvCxnSpPr>
        <p:spPr>
          <a:xfrm flipH="1" flipV="1">
            <a:off x="5128442" y="4270330"/>
            <a:ext cx="4981028" cy="9867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441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46A86EF-3043-89DF-0BC0-ED16860D08A9}"/>
              </a:ext>
            </a:extLst>
          </p:cNvPr>
          <p:cNvPicPr>
            <a:picLocks noChangeAspect="1"/>
          </p:cNvPicPr>
          <p:nvPr/>
        </p:nvPicPr>
        <p:blipFill>
          <a:blip r:embed="rId2"/>
          <a:stretch>
            <a:fillRect/>
          </a:stretch>
        </p:blipFill>
        <p:spPr>
          <a:xfrm>
            <a:off x="79613" y="3183753"/>
            <a:ext cx="8039100" cy="3590925"/>
          </a:xfrm>
          <a:prstGeom prst="rect">
            <a:avLst/>
          </a:prstGeom>
        </p:spPr>
      </p:pic>
      <p:pic>
        <p:nvPicPr>
          <p:cNvPr id="2" name="Picture 1">
            <a:extLst>
              <a:ext uri="{FF2B5EF4-FFF2-40B4-BE49-F238E27FC236}">
                <a16:creationId xmlns:a16="http://schemas.microsoft.com/office/drawing/2014/main" id="{1F1D2691-BF4A-4B27-BA90-73CF6080E946}"/>
              </a:ext>
            </a:extLst>
          </p:cNvPr>
          <p:cNvPicPr>
            <a:picLocks noChangeAspect="1"/>
          </p:cNvPicPr>
          <p:nvPr/>
        </p:nvPicPr>
        <p:blipFill>
          <a:blip r:embed="rId3"/>
          <a:stretch>
            <a:fillRect/>
          </a:stretch>
        </p:blipFill>
        <p:spPr>
          <a:xfrm>
            <a:off x="6251119" y="153908"/>
            <a:ext cx="5704991" cy="4009915"/>
          </a:xfrm>
          <a:prstGeom prst="rect">
            <a:avLst/>
          </a:prstGeom>
        </p:spPr>
      </p:pic>
      <p:sp>
        <p:nvSpPr>
          <p:cNvPr id="14" name="TextBox 13">
            <a:extLst>
              <a:ext uri="{FF2B5EF4-FFF2-40B4-BE49-F238E27FC236}">
                <a16:creationId xmlns:a16="http://schemas.microsoft.com/office/drawing/2014/main" id="{FC535C2D-6FBA-FAFE-C56B-C1B34F8D6337}"/>
              </a:ext>
            </a:extLst>
          </p:cNvPr>
          <p:cNvSpPr txBox="1"/>
          <p:nvPr/>
        </p:nvSpPr>
        <p:spPr>
          <a:xfrm>
            <a:off x="4973420" y="2371417"/>
            <a:ext cx="1102568" cy="369332"/>
          </a:xfrm>
          <a:prstGeom prst="rect">
            <a:avLst/>
          </a:prstGeom>
          <a:noFill/>
        </p:spPr>
        <p:txBody>
          <a:bodyPr wrap="square" rtlCol="0">
            <a:spAutoFit/>
          </a:bodyPr>
          <a:lstStyle/>
          <a:p>
            <a:r>
              <a:rPr lang="en-US" dirty="0"/>
              <a:t>Baseline</a:t>
            </a:r>
          </a:p>
        </p:txBody>
      </p:sp>
      <p:cxnSp>
        <p:nvCxnSpPr>
          <p:cNvPr id="16" name="Straight Arrow Connector 15">
            <a:extLst>
              <a:ext uri="{FF2B5EF4-FFF2-40B4-BE49-F238E27FC236}">
                <a16:creationId xmlns:a16="http://schemas.microsoft.com/office/drawing/2014/main" id="{06E7C880-31D0-97D8-43EE-50D239EC3C11}"/>
              </a:ext>
            </a:extLst>
          </p:cNvPr>
          <p:cNvCxnSpPr>
            <a:cxnSpLocks/>
            <a:stCxn id="14" idx="2"/>
          </p:cNvCxnSpPr>
          <p:nvPr/>
        </p:nvCxnSpPr>
        <p:spPr>
          <a:xfrm flipH="1">
            <a:off x="5495453" y="2740749"/>
            <a:ext cx="29251" cy="25581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978EE5D-58CF-AE47-85EA-49BD65F5A3F7}"/>
              </a:ext>
            </a:extLst>
          </p:cNvPr>
          <p:cNvSpPr txBox="1"/>
          <p:nvPr/>
        </p:nvSpPr>
        <p:spPr>
          <a:xfrm>
            <a:off x="3443067" y="1559082"/>
            <a:ext cx="2177211" cy="369332"/>
          </a:xfrm>
          <a:prstGeom prst="rect">
            <a:avLst/>
          </a:prstGeom>
          <a:noFill/>
        </p:spPr>
        <p:txBody>
          <a:bodyPr wrap="square" rtlCol="0">
            <a:spAutoFit/>
          </a:bodyPr>
          <a:lstStyle/>
          <a:p>
            <a:r>
              <a:rPr lang="en-US" dirty="0"/>
              <a:t>Lower Left &amp; Right</a:t>
            </a:r>
          </a:p>
        </p:txBody>
      </p:sp>
      <p:cxnSp>
        <p:nvCxnSpPr>
          <p:cNvPr id="22" name="Straight Arrow Connector 21">
            <a:extLst>
              <a:ext uri="{FF2B5EF4-FFF2-40B4-BE49-F238E27FC236}">
                <a16:creationId xmlns:a16="http://schemas.microsoft.com/office/drawing/2014/main" id="{0F53D869-6DBC-6351-2E6B-53F8CD50165C}"/>
              </a:ext>
            </a:extLst>
          </p:cNvPr>
          <p:cNvCxnSpPr>
            <a:cxnSpLocks/>
            <a:stCxn id="21" idx="2"/>
          </p:cNvCxnSpPr>
          <p:nvPr/>
        </p:nvCxnSpPr>
        <p:spPr>
          <a:xfrm flipH="1">
            <a:off x="3466379" y="1928414"/>
            <a:ext cx="1065294" cy="187404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C72D579-C731-FC16-3299-D887FE8DBC4E}"/>
              </a:ext>
            </a:extLst>
          </p:cNvPr>
          <p:cNvCxnSpPr>
            <a:cxnSpLocks/>
            <a:stCxn id="21" idx="2"/>
          </p:cNvCxnSpPr>
          <p:nvPr/>
        </p:nvCxnSpPr>
        <p:spPr>
          <a:xfrm flipH="1">
            <a:off x="4099163" y="1928414"/>
            <a:ext cx="432510" cy="19374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97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4852E-C2EC-01EB-8536-80374BFB4D4F}"/>
              </a:ext>
            </a:extLst>
          </p:cNvPr>
          <p:cNvSpPr txBox="1"/>
          <p:nvPr/>
        </p:nvSpPr>
        <p:spPr>
          <a:xfrm>
            <a:off x="380246" y="380246"/>
            <a:ext cx="3078178" cy="369332"/>
          </a:xfrm>
          <a:prstGeom prst="rect">
            <a:avLst/>
          </a:prstGeom>
          <a:noFill/>
        </p:spPr>
        <p:txBody>
          <a:bodyPr wrap="square" rtlCol="0">
            <a:spAutoFit/>
          </a:bodyPr>
          <a:lstStyle/>
          <a:p>
            <a:r>
              <a:rPr lang="en-US" dirty="0"/>
              <a:t>Valve Software Operation.</a:t>
            </a:r>
          </a:p>
        </p:txBody>
      </p:sp>
      <p:sp>
        <p:nvSpPr>
          <p:cNvPr id="5" name="TextBox 4">
            <a:extLst>
              <a:ext uri="{FF2B5EF4-FFF2-40B4-BE49-F238E27FC236}">
                <a16:creationId xmlns:a16="http://schemas.microsoft.com/office/drawing/2014/main" id="{9FF9B34E-7DBB-C142-5079-F271F89859BE}"/>
              </a:ext>
            </a:extLst>
          </p:cNvPr>
          <p:cNvSpPr txBox="1"/>
          <p:nvPr/>
        </p:nvSpPr>
        <p:spPr>
          <a:xfrm>
            <a:off x="588475" y="1095469"/>
            <a:ext cx="10411485" cy="4541243"/>
          </a:xfrm>
          <a:prstGeom prst="rect">
            <a:avLst/>
          </a:prstGeom>
          <a:noFill/>
        </p:spPr>
        <p:txBody>
          <a:bodyPr wrap="square" rtlCol="0">
            <a:spAutoFit/>
          </a:bodyPr>
          <a:lstStyle/>
          <a:p>
            <a:pPr marL="342900" marR="0" lvl="0" indent="-34290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If the system is in RUN mode and the Flame Vapor Sensor (FVS) exceeds 100k, it shuts off the burner and waits for the FVS to drop below 80k within 30 seconds.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FVS drops below 80k within 30 seconds, the system goes back to idle and restarts.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FVS does not drop below 80k within 30 seconds, the system enters a hard lockout requiring a manual reset.</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30-second interval where it is "Waiting" is considered a Soft Lock. After 30 seconds, if the FVS has not dropped below 80k, it becomes a Hard Lock, requiring a manual reset.</a:t>
            </a:r>
          </a:p>
          <a:p>
            <a:pPr marL="342900" marR="0" lvl="0" indent="-34290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process applies regardless of the current mode (e.g., IDLE,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prepurge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postpurge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as long as the control is not already in a lockout state. If the FVS exceeds 100k in any mode, it follows the same routine: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Soft Lock for 30 seconds.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Hard Lock if the FVS does not drop below 80k within 30 seconds.</a:t>
            </a:r>
          </a:p>
          <a:p>
            <a:endParaRPr lang="en-US" dirty="0"/>
          </a:p>
        </p:txBody>
      </p:sp>
    </p:spTree>
    <p:extLst>
      <p:ext uri="{BB962C8B-B14F-4D97-AF65-F5344CB8AC3E}">
        <p14:creationId xmlns:p14="http://schemas.microsoft.com/office/powerpoint/2010/main" val="4058968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8467935-60C7-E5FD-E50B-8A498EB99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410" y="99588"/>
            <a:ext cx="4868815" cy="644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51FC46D-E0F4-6E5C-4D6C-3B26EDCC7199}"/>
              </a:ext>
            </a:extLst>
          </p:cNvPr>
          <p:cNvSpPr txBox="1"/>
          <p:nvPr/>
        </p:nvSpPr>
        <p:spPr>
          <a:xfrm>
            <a:off x="2869948" y="172016"/>
            <a:ext cx="4028792" cy="1200329"/>
          </a:xfrm>
          <a:prstGeom prst="rect">
            <a:avLst/>
          </a:prstGeom>
          <a:noFill/>
        </p:spPr>
        <p:txBody>
          <a:bodyPr wrap="square" rtlCol="0">
            <a:spAutoFit/>
          </a:bodyPr>
          <a:lstStyle/>
          <a:p>
            <a:r>
              <a:rPr lang="en-US" dirty="0"/>
              <a:t>Due to packaging and clamp handling.</a:t>
            </a:r>
          </a:p>
          <a:p>
            <a:endParaRPr lang="en-US" dirty="0"/>
          </a:p>
          <a:p>
            <a:r>
              <a:rPr lang="en-US" dirty="0"/>
              <a:t>The FVS Bracket holder will need to be recessed.</a:t>
            </a:r>
          </a:p>
        </p:txBody>
      </p:sp>
      <p:sp>
        <p:nvSpPr>
          <p:cNvPr id="5" name="Oval 4">
            <a:extLst>
              <a:ext uri="{FF2B5EF4-FFF2-40B4-BE49-F238E27FC236}">
                <a16:creationId xmlns:a16="http://schemas.microsoft.com/office/drawing/2014/main" id="{C32B7A4E-C996-3C72-CF84-CF777F4E61C3}"/>
              </a:ext>
            </a:extLst>
          </p:cNvPr>
          <p:cNvSpPr/>
          <p:nvPr/>
        </p:nvSpPr>
        <p:spPr>
          <a:xfrm>
            <a:off x="9252644" y="3648546"/>
            <a:ext cx="353086" cy="34403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19C1FF7-E24A-E5D9-C71F-26BDC9B71C9C}"/>
              </a:ext>
            </a:extLst>
          </p:cNvPr>
          <p:cNvCxnSpPr>
            <a:stCxn id="4" idx="3"/>
            <a:endCxn id="5" idx="2"/>
          </p:cNvCxnSpPr>
          <p:nvPr/>
        </p:nvCxnSpPr>
        <p:spPr>
          <a:xfrm>
            <a:off x="6898740" y="772181"/>
            <a:ext cx="2353904" cy="3048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AB1B793-9A4C-CC82-51BA-C1B835757A7D}"/>
              </a:ext>
            </a:extLst>
          </p:cNvPr>
          <p:cNvPicPr>
            <a:picLocks noChangeAspect="1"/>
          </p:cNvPicPr>
          <p:nvPr/>
        </p:nvPicPr>
        <p:blipFill>
          <a:blip r:embed="rId3"/>
          <a:stretch>
            <a:fillRect/>
          </a:stretch>
        </p:blipFill>
        <p:spPr>
          <a:xfrm>
            <a:off x="89932" y="4135782"/>
            <a:ext cx="3150586" cy="2550202"/>
          </a:xfrm>
          <a:prstGeom prst="rect">
            <a:avLst/>
          </a:prstGeom>
        </p:spPr>
      </p:pic>
      <p:pic>
        <p:nvPicPr>
          <p:cNvPr id="9" name="Picture 8">
            <a:extLst>
              <a:ext uri="{FF2B5EF4-FFF2-40B4-BE49-F238E27FC236}">
                <a16:creationId xmlns:a16="http://schemas.microsoft.com/office/drawing/2014/main" id="{B2D94DA6-0F6A-9BF1-F101-0D521A7CA8A8}"/>
              </a:ext>
            </a:extLst>
          </p:cNvPr>
          <p:cNvPicPr>
            <a:picLocks noChangeAspect="1"/>
          </p:cNvPicPr>
          <p:nvPr/>
        </p:nvPicPr>
        <p:blipFill>
          <a:blip r:embed="rId4"/>
          <a:stretch>
            <a:fillRect/>
          </a:stretch>
        </p:blipFill>
        <p:spPr>
          <a:xfrm>
            <a:off x="3473188" y="3648546"/>
            <a:ext cx="3272427" cy="3048381"/>
          </a:xfrm>
          <a:prstGeom prst="rect">
            <a:avLst/>
          </a:prstGeom>
        </p:spPr>
      </p:pic>
      <p:sp>
        <p:nvSpPr>
          <p:cNvPr id="2" name="TextBox 1">
            <a:extLst>
              <a:ext uri="{FF2B5EF4-FFF2-40B4-BE49-F238E27FC236}">
                <a16:creationId xmlns:a16="http://schemas.microsoft.com/office/drawing/2014/main" id="{AED3DB07-517A-52DE-1C47-B432D6065876}"/>
              </a:ext>
            </a:extLst>
          </p:cNvPr>
          <p:cNvSpPr txBox="1"/>
          <p:nvPr/>
        </p:nvSpPr>
        <p:spPr>
          <a:xfrm>
            <a:off x="191775" y="172016"/>
            <a:ext cx="1306368" cy="369332"/>
          </a:xfrm>
          <a:prstGeom prst="rect">
            <a:avLst/>
          </a:prstGeom>
          <a:noFill/>
        </p:spPr>
        <p:txBody>
          <a:bodyPr wrap="square" rtlCol="0">
            <a:spAutoFit/>
          </a:bodyPr>
          <a:lstStyle/>
          <a:p>
            <a:r>
              <a:rPr lang="en-US" dirty="0"/>
              <a:t>Packaging</a:t>
            </a:r>
          </a:p>
        </p:txBody>
      </p:sp>
    </p:spTree>
    <p:extLst>
      <p:ext uri="{BB962C8B-B14F-4D97-AF65-F5344CB8AC3E}">
        <p14:creationId xmlns:p14="http://schemas.microsoft.com/office/powerpoint/2010/main" val="341310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A5393-CC54-3807-80B2-12487BA436C1}"/>
              </a:ext>
            </a:extLst>
          </p:cNvPr>
          <p:cNvPicPr>
            <a:picLocks noChangeAspect="1"/>
          </p:cNvPicPr>
          <p:nvPr/>
        </p:nvPicPr>
        <p:blipFill>
          <a:blip r:embed="rId2"/>
          <a:stretch>
            <a:fillRect/>
          </a:stretch>
        </p:blipFill>
        <p:spPr>
          <a:xfrm>
            <a:off x="114017" y="2865139"/>
            <a:ext cx="3033737" cy="2781819"/>
          </a:xfrm>
          <a:prstGeom prst="rect">
            <a:avLst/>
          </a:prstGeom>
        </p:spPr>
      </p:pic>
      <p:sp>
        <p:nvSpPr>
          <p:cNvPr id="6" name="TextBox 5">
            <a:extLst>
              <a:ext uri="{FF2B5EF4-FFF2-40B4-BE49-F238E27FC236}">
                <a16:creationId xmlns:a16="http://schemas.microsoft.com/office/drawing/2014/main" id="{EF5C9CFB-69E4-4734-F326-CCCBFBDF4664}"/>
              </a:ext>
            </a:extLst>
          </p:cNvPr>
          <p:cNvSpPr txBox="1"/>
          <p:nvPr/>
        </p:nvSpPr>
        <p:spPr>
          <a:xfrm>
            <a:off x="425511" y="5928138"/>
            <a:ext cx="2957402" cy="646331"/>
          </a:xfrm>
          <a:prstGeom prst="rect">
            <a:avLst/>
          </a:prstGeom>
          <a:noFill/>
        </p:spPr>
        <p:txBody>
          <a:bodyPr wrap="square" rtlCol="0">
            <a:spAutoFit/>
          </a:bodyPr>
          <a:lstStyle/>
          <a:p>
            <a:r>
              <a:rPr lang="en-US" dirty="0"/>
              <a:t>Rheem (Has different locations based on model)</a:t>
            </a:r>
          </a:p>
        </p:txBody>
      </p:sp>
      <p:pic>
        <p:nvPicPr>
          <p:cNvPr id="8" name="Picture 7">
            <a:extLst>
              <a:ext uri="{FF2B5EF4-FFF2-40B4-BE49-F238E27FC236}">
                <a16:creationId xmlns:a16="http://schemas.microsoft.com/office/drawing/2014/main" id="{84A8700D-CE6B-353C-10C2-60482BD445FD}"/>
              </a:ext>
            </a:extLst>
          </p:cNvPr>
          <p:cNvPicPr>
            <a:picLocks noChangeAspect="1"/>
          </p:cNvPicPr>
          <p:nvPr/>
        </p:nvPicPr>
        <p:blipFill>
          <a:blip r:embed="rId3"/>
          <a:stretch>
            <a:fillRect/>
          </a:stretch>
        </p:blipFill>
        <p:spPr>
          <a:xfrm>
            <a:off x="3382913" y="3372133"/>
            <a:ext cx="3533968" cy="2274825"/>
          </a:xfrm>
          <a:prstGeom prst="rect">
            <a:avLst/>
          </a:prstGeom>
        </p:spPr>
      </p:pic>
      <p:sp>
        <p:nvSpPr>
          <p:cNvPr id="9" name="TextBox 8">
            <a:extLst>
              <a:ext uri="{FF2B5EF4-FFF2-40B4-BE49-F238E27FC236}">
                <a16:creationId xmlns:a16="http://schemas.microsoft.com/office/drawing/2014/main" id="{FD4C1A62-D69D-83BE-4C2B-E643B2E19FDD}"/>
              </a:ext>
            </a:extLst>
          </p:cNvPr>
          <p:cNvSpPr txBox="1"/>
          <p:nvPr/>
        </p:nvSpPr>
        <p:spPr>
          <a:xfrm>
            <a:off x="3748135" y="5941435"/>
            <a:ext cx="2562999" cy="646331"/>
          </a:xfrm>
          <a:prstGeom prst="rect">
            <a:avLst/>
          </a:prstGeom>
          <a:noFill/>
        </p:spPr>
        <p:txBody>
          <a:bodyPr wrap="square" rtlCol="0">
            <a:spAutoFit/>
          </a:bodyPr>
          <a:lstStyle/>
          <a:p>
            <a:r>
              <a:rPr lang="en-US" dirty="0"/>
              <a:t>Bradford White</a:t>
            </a:r>
          </a:p>
          <a:p>
            <a:r>
              <a:rPr lang="en-US" dirty="0"/>
              <a:t>(not in convection path)</a:t>
            </a:r>
          </a:p>
        </p:txBody>
      </p:sp>
      <p:pic>
        <p:nvPicPr>
          <p:cNvPr id="13" name="Picture 12">
            <a:extLst>
              <a:ext uri="{FF2B5EF4-FFF2-40B4-BE49-F238E27FC236}">
                <a16:creationId xmlns:a16="http://schemas.microsoft.com/office/drawing/2014/main" id="{4C44E6E8-0E45-84C6-418B-7BDE665D7CF5}"/>
              </a:ext>
            </a:extLst>
          </p:cNvPr>
          <p:cNvPicPr>
            <a:picLocks noChangeAspect="1"/>
          </p:cNvPicPr>
          <p:nvPr/>
        </p:nvPicPr>
        <p:blipFill>
          <a:blip r:embed="rId4"/>
          <a:stretch>
            <a:fillRect/>
          </a:stretch>
        </p:blipFill>
        <p:spPr>
          <a:xfrm>
            <a:off x="7274094" y="563022"/>
            <a:ext cx="1558186" cy="2493711"/>
          </a:xfrm>
          <a:prstGeom prst="rect">
            <a:avLst/>
          </a:prstGeom>
        </p:spPr>
      </p:pic>
      <p:sp>
        <p:nvSpPr>
          <p:cNvPr id="14" name="TextBox 13">
            <a:extLst>
              <a:ext uri="{FF2B5EF4-FFF2-40B4-BE49-F238E27FC236}">
                <a16:creationId xmlns:a16="http://schemas.microsoft.com/office/drawing/2014/main" id="{A6991598-1BDE-A87C-4948-B2B07755132F}"/>
              </a:ext>
            </a:extLst>
          </p:cNvPr>
          <p:cNvSpPr txBox="1"/>
          <p:nvPr/>
        </p:nvSpPr>
        <p:spPr>
          <a:xfrm>
            <a:off x="9406780" y="5743472"/>
            <a:ext cx="1217066" cy="369332"/>
          </a:xfrm>
          <a:prstGeom prst="rect">
            <a:avLst/>
          </a:prstGeom>
          <a:noFill/>
        </p:spPr>
        <p:txBody>
          <a:bodyPr wrap="square" rtlCol="0">
            <a:spAutoFit/>
          </a:bodyPr>
          <a:lstStyle/>
          <a:p>
            <a:r>
              <a:rPr lang="en-US" dirty="0"/>
              <a:t>AO Smith</a:t>
            </a:r>
          </a:p>
        </p:txBody>
      </p:sp>
      <p:pic>
        <p:nvPicPr>
          <p:cNvPr id="16" name="Picture 15">
            <a:extLst>
              <a:ext uri="{FF2B5EF4-FFF2-40B4-BE49-F238E27FC236}">
                <a16:creationId xmlns:a16="http://schemas.microsoft.com/office/drawing/2014/main" id="{91A3C765-65EB-6CA5-4094-F9D34795FBE3}"/>
              </a:ext>
            </a:extLst>
          </p:cNvPr>
          <p:cNvPicPr>
            <a:picLocks noChangeAspect="1"/>
          </p:cNvPicPr>
          <p:nvPr/>
        </p:nvPicPr>
        <p:blipFill>
          <a:blip r:embed="rId5"/>
          <a:stretch>
            <a:fillRect/>
          </a:stretch>
        </p:blipFill>
        <p:spPr>
          <a:xfrm>
            <a:off x="7672578" y="3153247"/>
            <a:ext cx="3893850" cy="2493711"/>
          </a:xfrm>
          <a:prstGeom prst="rect">
            <a:avLst/>
          </a:prstGeom>
        </p:spPr>
      </p:pic>
      <p:pic>
        <p:nvPicPr>
          <p:cNvPr id="18" name="Picture 17">
            <a:extLst>
              <a:ext uri="{FF2B5EF4-FFF2-40B4-BE49-F238E27FC236}">
                <a16:creationId xmlns:a16="http://schemas.microsoft.com/office/drawing/2014/main" id="{F41EBC63-36F3-B877-DFC9-93023ABF19FB}"/>
              </a:ext>
            </a:extLst>
          </p:cNvPr>
          <p:cNvPicPr>
            <a:picLocks noChangeAspect="1"/>
          </p:cNvPicPr>
          <p:nvPr/>
        </p:nvPicPr>
        <p:blipFill>
          <a:blip r:embed="rId6"/>
          <a:stretch>
            <a:fillRect/>
          </a:stretch>
        </p:blipFill>
        <p:spPr>
          <a:xfrm>
            <a:off x="9406780" y="375461"/>
            <a:ext cx="2494654" cy="2547638"/>
          </a:xfrm>
          <a:prstGeom prst="rect">
            <a:avLst/>
          </a:prstGeom>
        </p:spPr>
      </p:pic>
      <p:cxnSp>
        <p:nvCxnSpPr>
          <p:cNvPr id="20" name="Straight Arrow Connector 19">
            <a:extLst>
              <a:ext uri="{FF2B5EF4-FFF2-40B4-BE49-F238E27FC236}">
                <a16:creationId xmlns:a16="http://schemas.microsoft.com/office/drawing/2014/main" id="{CD845601-A586-45BF-7AB1-F53D2E4A10E7}"/>
              </a:ext>
            </a:extLst>
          </p:cNvPr>
          <p:cNvCxnSpPr>
            <a:cxnSpLocks/>
            <a:stCxn id="6" idx="0"/>
          </p:cNvCxnSpPr>
          <p:nvPr/>
        </p:nvCxnSpPr>
        <p:spPr>
          <a:xfrm flipH="1" flipV="1">
            <a:off x="1412341" y="5251010"/>
            <a:ext cx="491871" cy="6771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327806D-DADB-F1DA-14C9-533F2A931586}"/>
              </a:ext>
            </a:extLst>
          </p:cNvPr>
          <p:cNvCxnSpPr>
            <a:cxnSpLocks/>
            <a:stCxn id="9" idx="0"/>
          </p:cNvCxnSpPr>
          <p:nvPr/>
        </p:nvCxnSpPr>
        <p:spPr>
          <a:xfrm flipV="1">
            <a:off x="5029635" y="4019739"/>
            <a:ext cx="221375" cy="19216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5A69E30-E58E-B721-0D25-C0815185182F}"/>
              </a:ext>
            </a:extLst>
          </p:cNvPr>
          <p:cNvCxnSpPr>
            <a:cxnSpLocks/>
            <a:stCxn id="14" idx="0"/>
          </p:cNvCxnSpPr>
          <p:nvPr/>
        </p:nvCxnSpPr>
        <p:spPr>
          <a:xfrm flipH="1" flipV="1">
            <a:off x="9212015" y="4509545"/>
            <a:ext cx="803298" cy="12339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BFBA5A5D-9D70-A553-D75C-14DF6DF95AC5}"/>
              </a:ext>
            </a:extLst>
          </p:cNvPr>
          <p:cNvPicPr>
            <a:picLocks noChangeAspect="1"/>
          </p:cNvPicPr>
          <p:nvPr/>
        </p:nvPicPr>
        <p:blipFill>
          <a:blip r:embed="rId7"/>
          <a:stretch>
            <a:fillRect/>
          </a:stretch>
        </p:blipFill>
        <p:spPr>
          <a:xfrm>
            <a:off x="3287736" y="916565"/>
            <a:ext cx="3887863" cy="2034130"/>
          </a:xfrm>
          <a:prstGeom prst="rect">
            <a:avLst/>
          </a:prstGeom>
        </p:spPr>
      </p:pic>
      <p:pic>
        <p:nvPicPr>
          <p:cNvPr id="31" name="Picture 30">
            <a:extLst>
              <a:ext uri="{FF2B5EF4-FFF2-40B4-BE49-F238E27FC236}">
                <a16:creationId xmlns:a16="http://schemas.microsoft.com/office/drawing/2014/main" id="{0FB51D59-7127-FBF9-73F1-1A7F9EDCE40C}"/>
              </a:ext>
            </a:extLst>
          </p:cNvPr>
          <p:cNvPicPr>
            <a:picLocks noChangeAspect="1"/>
          </p:cNvPicPr>
          <p:nvPr/>
        </p:nvPicPr>
        <p:blipFill>
          <a:blip r:embed="rId8"/>
          <a:stretch>
            <a:fillRect/>
          </a:stretch>
        </p:blipFill>
        <p:spPr>
          <a:xfrm>
            <a:off x="133892" y="57042"/>
            <a:ext cx="2620248" cy="2667507"/>
          </a:xfrm>
          <a:prstGeom prst="rect">
            <a:avLst/>
          </a:prstGeom>
        </p:spPr>
      </p:pic>
      <p:sp>
        <p:nvSpPr>
          <p:cNvPr id="33" name="TextBox 32">
            <a:extLst>
              <a:ext uri="{FF2B5EF4-FFF2-40B4-BE49-F238E27FC236}">
                <a16:creationId xmlns:a16="http://schemas.microsoft.com/office/drawing/2014/main" id="{824AC5D8-026C-98A5-C9FA-66A7C58BBD2C}"/>
              </a:ext>
            </a:extLst>
          </p:cNvPr>
          <p:cNvSpPr txBox="1"/>
          <p:nvPr/>
        </p:nvSpPr>
        <p:spPr>
          <a:xfrm>
            <a:off x="2851841" y="78616"/>
            <a:ext cx="5338529" cy="369332"/>
          </a:xfrm>
          <a:prstGeom prst="rect">
            <a:avLst/>
          </a:prstGeom>
          <a:noFill/>
        </p:spPr>
        <p:txBody>
          <a:bodyPr wrap="square" rtlCol="0">
            <a:spAutoFit/>
          </a:bodyPr>
          <a:lstStyle/>
          <a:p>
            <a:r>
              <a:rPr lang="en-US" b="1" dirty="0">
                <a:solidFill>
                  <a:srgbClr val="FF0000"/>
                </a:solidFill>
              </a:rPr>
              <a:t>Notice all are “Factory Set” permanent locations </a:t>
            </a:r>
          </a:p>
        </p:txBody>
      </p:sp>
    </p:spTree>
    <p:extLst>
      <p:ext uri="{BB962C8B-B14F-4D97-AF65-F5344CB8AC3E}">
        <p14:creationId xmlns:p14="http://schemas.microsoft.com/office/powerpoint/2010/main" val="389455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B7B814-6CDC-1B1F-9BF5-87E46C09F4CB}"/>
              </a:ext>
            </a:extLst>
          </p:cNvPr>
          <p:cNvSpPr txBox="1"/>
          <p:nvPr/>
        </p:nvSpPr>
        <p:spPr>
          <a:xfrm>
            <a:off x="106538" y="46243"/>
            <a:ext cx="2546127" cy="369332"/>
          </a:xfrm>
          <a:prstGeom prst="rect">
            <a:avLst/>
          </a:prstGeom>
          <a:noFill/>
        </p:spPr>
        <p:txBody>
          <a:bodyPr wrap="square" rtlCol="0">
            <a:spAutoFit/>
          </a:bodyPr>
          <a:lstStyle/>
          <a:p>
            <a:r>
              <a:rPr lang="en-US" dirty="0"/>
              <a:t>Understanding the test</a:t>
            </a:r>
          </a:p>
        </p:txBody>
      </p:sp>
      <p:pic>
        <p:nvPicPr>
          <p:cNvPr id="6" name="Picture 5">
            <a:extLst>
              <a:ext uri="{FF2B5EF4-FFF2-40B4-BE49-F238E27FC236}">
                <a16:creationId xmlns:a16="http://schemas.microsoft.com/office/drawing/2014/main" id="{98DD04B5-1919-B820-4F81-1899E50D8ABB}"/>
              </a:ext>
            </a:extLst>
          </p:cNvPr>
          <p:cNvPicPr>
            <a:picLocks noChangeAspect="1"/>
          </p:cNvPicPr>
          <p:nvPr/>
        </p:nvPicPr>
        <p:blipFill>
          <a:blip r:embed="rId2"/>
          <a:stretch>
            <a:fillRect/>
          </a:stretch>
        </p:blipFill>
        <p:spPr>
          <a:xfrm>
            <a:off x="6885847" y="415575"/>
            <a:ext cx="4834712" cy="5734002"/>
          </a:xfrm>
          <a:prstGeom prst="rect">
            <a:avLst/>
          </a:prstGeom>
        </p:spPr>
      </p:pic>
      <p:pic>
        <p:nvPicPr>
          <p:cNvPr id="8" name="Picture 7">
            <a:extLst>
              <a:ext uri="{FF2B5EF4-FFF2-40B4-BE49-F238E27FC236}">
                <a16:creationId xmlns:a16="http://schemas.microsoft.com/office/drawing/2014/main" id="{F94CBE4B-0BBD-C25C-4334-5ABAC1DFA83D}"/>
              </a:ext>
            </a:extLst>
          </p:cNvPr>
          <p:cNvPicPr>
            <a:picLocks noChangeAspect="1"/>
          </p:cNvPicPr>
          <p:nvPr/>
        </p:nvPicPr>
        <p:blipFill>
          <a:blip r:embed="rId3"/>
          <a:stretch>
            <a:fillRect/>
          </a:stretch>
        </p:blipFill>
        <p:spPr>
          <a:xfrm>
            <a:off x="350982" y="600241"/>
            <a:ext cx="4078503" cy="5172735"/>
          </a:xfrm>
          <a:prstGeom prst="rect">
            <a:avLst/>
          </a:prstGeom>
        </p:spPr>
      </p:pic>
      <p:sp>
        <p:nvSpPr>
          <p:cNvPr id="9" name="TextBox 8">
            <a:extLst>
              <a:ext uri="{FF2B5EF4-FFF2-40B4-BE49-F238E27FC236}">
                <a16:creationId xmlns:a16="http://schemas.microsoft.com/office/drawing/2014/main" id="{872D0ABE-71F8-759B-3E6E-3C0280064A88}"/>
              </a:ext>
            </a:extLst>
          </p:cNvPr>
          <p:cNvSpPr txBox="1"/>
          <p:nvPr/>
        </p:nvSpPr>
        <p:spPr>
          <a:xfrm>
            <a:off x="4511644" y="708423"/>
            <a:ext cx="3423990" cy="643664"/>
          </a:xfrm>
          <a:prstGeom prst="rect">
            <a:avLst/>
          </a:prstGeom>
          <a:noFill/>
        </p:spPr>
        <p:txBody>
          <a:bodyPr wrap="square" rtlCol="0">
            <a:spAutoFit/>
          </a:bodyPr>
          <a:lstStyle/>
          <a:p>
            <a:r>
              <a:rPr lang="en-US" dirty="0"/>
              <a:t>Standard allows for placement on both side of room. </a:t>
            </a:r>
          </a:p>
        </p:txBody>
      </p:sp>
      <p:sp>
        <p:nvSpPr>
          <p:cNvPr id="10" name="TextBox 9">
            <a:extLst>
              <a:ext uri="{FF2B5EF4-FFF2-40B4-BE49-F238E27FC236}">
                <a16:creationId xmlns:a16="http://schemas.microsoft.com/office/drawing/2014/main" id="{91EB4549-1F8C-855F-9538-21C4320BE68D}"/>
              </a:ext>
            </a:extLst>
          </p:cNvPr>
          <p:cNvSpPr txBox="1"/>
          <p:nvPr/>
        </p:nvSpPr>
        <p:spPr>
          <a:xfrm>
            <a:off x="8582684" y="6334243"/>
            <a:ext cx="2740183" cy="369332"/>
          </a:xfrm>
          <a:prstGeom prst="rect">
            <a:avLst/>
          </a:prstGeom>
          <a:noFill/>
        </p:spPr>
        <p:txBody>
          <a:bodyPr wrap="square" rtlCol="0">
            <a:spAutoFit/>
          </a:bodyPr>
          <a:lstStyle/>
          <a:p>
            <a:r>
              <a:rPr lang="en-US" dirty="0"/>
              <a:t>Per the ANSI Standard</a:t>
            </a:r>
          </a:p>
        </p:txBody>
      </p:sp>
      <p:cxnSp>
        <p:nvCxnSpPr>
          <p:cNvPr id="12" name="Straight Arrow Connector 11">
            <a:extLst>
              <a:ext uri="{FF2B5EF4-FFF2-40B4-BE49-F238E27FC236}">
                <a16:creationId xmlns:a16="http://schemas.microsoft.com/office/drawing/2014/main" id="{5E91167A-44E9-1653-4CC5-94D848CDDAC5}"/>
              </a:ext>
            </a:extLst>
          </p:cNvPr>
          <p:cNvCxnSpPr>
            <a:stCxn id="10" idx="0"/>
          </p:cNvCxnSpPr>
          <p:nvPr/>
        </p:nvCxnSpPr>
        <p:spPr>
          <a:xfrm flipH="1" flipV="1">
            <a:off x="9626030" y="5413972"/>
            <a:ext cx="326746" cy="9202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A44E20E-BEDE-B522-72D2-D9CB84D4E731}"/>
              </a:ext>
            </a:extLst>
          </p:cNvPr>
          <p:cNvSpPr txBox="1"/>
          <p:nvPr/>
        </p:nvSpPr>
        <p:spPr>
          <a:xfrm>
            <a:off x="1238815" y="6149577"/>
            <a:ext cx="3190670" cy="369332"/>
          </a:xfrm>
          <a:prstGeom prst="rect">
            <a:avLst/>
          </a:prstGeom>
          <a:noFill/>
        </p:spPr>
        <p:txBody>
          <a:bodyPr wrap="square" rtlCol="0">
            <a:spAutoFit/>
          </a:bodyPr>
          <a:lstStyle/>
          <a:p>
            <a:r>
              <a:rPr lang="en-US" dirty="0"/>
              <a:t>GEA and CSA Room Setup</a:t>
            </a:r>
          </a:p>
        </p:txBody>
      </p:sp>
      <p:cxnSp>
        <p:nvCxnSpPr>
          <p:cNvPr id="14" name="Straight Arrow Connector 13">
            <a:extLst>
              <a:ext uri="{FF2B5EF4-FFF2-40B4-BE49-F238E27FC236}">
                <a16:creationId xmlns:a16="http://schemas.microsoft.com/office/drawing/2014/main" id="{9707B549-095C-1483-A974-CD0C050D494E}"/>
              </a:ext>
            </a:extLst>
          </p:cNvPr>
          <p:cNvCxnSpPr>
            <a:cxnSpLocks/>
            <a:stCxn id="13" idx="0"/>
          </p:cNvCxnSpPr>
          <p:nvPr/>
        </p:nvCxnSpPr>
        <p:spPr>
          <a:xfrm flipH="1" flipV="1">
            <a:off x="2652665" y="5196689"/>
            <a:ext cx="181485" cy="9528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F607ED2-2215-3C41-B216-CDE0D0D7341E}"/>
              </a:ext>
            </a:extLst>
          </p:cNvPr>
          <p:cNvCxnSpPr>
            <a:cxnSpLocks/>
            <a:stCxn id="9" idx="1"/>
          </p:cNvCxnSpPr>
          <p:nvPr/>
        </p:nvCxnSpPr>
        <p:spPr>
          <a:xfrm flipH="1">
            <a:off x="3548958" y="1030255"/>
            <a:ext cx="962686" cy="7623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7138E63-DFF4-C694-71AC-FFFD66F3AE94}"/>
              </a:ext>
            </a:extLst>
          </p:cNvPr>
          <p:cNvCxnSpPr>
            <a:cxnSpLocks/>
          </p:cNvCxnSpPr>
          <p:nvPr/>
        </p:nvCxnSpPr>
        <p:spPr>
          <a:xfrm>
            <a:off x="7935634" y="1030255"/>
            <a:ext cx="429768" cy="698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30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DB178B-D10C-9F0A-6CC7-544874D5151B}"/>
              </a:ext>
            </a:extLst>
          </p:cNvPr>
          <p:cNvPicPr>
            <a:picLocks noChangeAspect="1"/>
          </p:cNvPicPr>
          <p:nvPr/>
        </p:nvPicPr>
        <p:blipFill>
          <a:blip r:embed="rId2"/>
          <a:stretch>
            <a:fillRect/>
          </a:stretch>
        </p:blipFill>
        <p:spPr>
          <a:xfrm>
            <a:off x="6941905" y="1052914"/>
            <a:ext cx="4078503" cy="5172735"/>
          </a:xfrm>
          <a:prstGeom prst="rect">
            <a:avLst/>
          </a:prstGeom>
        </p:spPr>
      </p:pic>
      <p:sp>
        <p:nvSpPr>
          <p:cNvPr id="5" name="Oval 4">
            <a:extLst>
              <a:ext uri="{FF2B5EF4-FFF2-40B4-BE49-F238E27FC236}">
                <a16:creationId xmlns:a16="http://schemas.microsoft.com/office/drawing/2014/main" id="{A4098579-14DF-BC6A-D925-D1EA9C58EBA4}"/>
              </a:ext>
            </a:extLst>
          </p:cNvPr>
          <p:cNvSpPr/>
          <p:nvPr/>
        </p:nvSpPr>
        <p:spPr>
          <a:xfrm>
            <a:off x="8981156" y="2960483"/>
            <a:ext cx="452555" cy="37119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1BEEB3D-7AAB-EBA3-BEE7-15FFC4C1B8EF}"/>
              </a:ext>
            </a:extLst>
          </p:cNvPr>
          <p:cNvCxnSpPr>
            <a:cxnSpLocks/>
            <a:stCxn id="9" idx="2"/>
          </p:cNvCxnSpPr>
          <p:nvPr/>
        </p:nvCxnSpPr>
        <p:spPr>
          <a:xfrm flipH="1">
            <a:off x="8908610" y="1012596"/>
            <a:ext cx="2183394" cy="18845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AD25BA2-88D5-834F-EE44-79D99479C8CF}"/>
              </a:ext>
            </a:extLst>
          </p:cNvPr>
          <p:cNvSpPr txBox="1"/>
          <p:nvPr/>
        </p:nvSpPr>
        <p:spPr>
          <a:xfrm>
            <a:off x="9992008" y="643264"/>
            <a:ext cx="2199992" cy="369332"/>
          </a:xfrm>
          <a:prstGeom prst="rect">
            <a:avLst/>
          </a:prstGeom>
          <a:noFill/>
        </p:spPr>
        <p:txBody>
          <a:bodyPr wrap="square" rtlCol="0">
            <a:spAutoFit/>
          </a:bodyPr>
          <a:lstStyle/>
          <a:p>
            <a:r>
              <a:rPr lang="en-US" dirty="0"/>
              <a:t>Good performance</a:t>
            </a:r>
          </a:p>
        </p:txBody>
      </p:sp>
      <p:sp>
        <p:nvSpPr>
          <p:cNvPr id="11" name="TextBox 10">
            <a:extLst>
              <a:ext uri="{FF2B5EF4-FFF2-40B4-BE49-F238E27FC236}">
                <a16:creationId xmlns:a16="http://schemas.microsoft.com/office/drawing/2014/main" id="{84C00289-5FE5-74BC-7A86-47CC94FEA1CF}"/>
              </a:ext>
            </a:extLst>
          </p:cNvPr>
          <p:cNvSpPr txBox="1"/>
          <p:nvPr/>
        </p:nvSpPr>
        <p:spPr>
          <a:xfrm>
            <a:off x="4935011" y="2630961"/>
            <a:ext cx="2459447" cy="369332"/>
          </a:xfrm>
          <a:prstGeom prst="rect">
            <a:avLst/>
          </a:prstGeom>
          <a:noFill/>
        </p:spPr>
        <p:txBody>
          <a:bodyPr wrap="square" rtlCol="0">
            <a:spAutoFit/>
          </a:bodyPr>
          <a:lstStyle/>
          <a:p>
            <a:r>
              <a:rPr lang="en-US" dirty="0"/>
              <a:t>Reduced performance</a:t>
            </a:r>
          </a:p>
        </p:txBody>
      </p:sp>
      <p:cxnSp>
        <p:nvCxnSpPr>
          <p:cNvPr id="14" name="Straight Arrow Connector 13">
            <a:extLst>
              <a:ext uri="{FF2B5EF4-FFF2-40B4-BE49-F238E27FC236}">
                <a16:creationId xmlns:a16="http://schemas.microsoft.com/office/drawing/2014/main" id="{926FB3B4-E795-7010-A2C3-BB06FE43283C}"/>
              </a:ext>
            </a:extLst>
          </p:cNvPr>
          <p:cNvCxnSpPr>
            <a:cxnSpLocks/>
            <a:stCxn id="11" idx="3"/>
          </p:cNvCxnSpPr>
          <p:nvPr/>
        </p:nvCxnSpPr>
        <p:spPr>
          <a:xfrm>
            <a:off x="7394458" y="2815627"/>
            <a:ext cx="1124853" cy="1448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63B37062-1D0A-AF9E-8E47-46B1276CDA69}"/>
              </a:ext>
            </a:extLst>
          </p:cNvPr>
          <p:cNvPicPr>
            <a:picLocks noChangeAspect="1"/>
          </p:cNvPicPr>
          <p:nvPr/>
        </p:nvPicPr>
        <p:blipFill>
          <a:blip r:embed="rId3"/>
          <a:stretch>
            <a:fillRect/>
          </a:stretch>
        </p:blipFill>
        <p:spPr>
          <a:xfrm>
            <a:off x="195336" y="464674"/>
            <a:ext cx="4834712" cy="5734002"/>
          </a:xfrm>
          <a:prstGeom prst="rect">
            <a:avLst/>
          </a:prstGeom>
        </p:spPr>
      </p:pic>
      <p:cxnSp>
        <p:nvCxnSpPr>
          <p:cNvPr id="18" name="Straight Arrow Connector 17">
            <a:extLst>
              <a:ext uri="{FF2B5EF4-FFF2-40B4-BE49-F238E27FC236}">
                <a16:creationId xmlns:a16="http://schemas.microsoft.com/office/drawing/2014/main" id="{15CF11BE-F1E3-9832-72B1-67B214DA0C22}"/>
              </a:ext>
            </a:extLst>
          </p:cNvPr>
          <p:cNvCxnSpPr>
            <a:cxnSpLocks/>
          </p:cNvCxnSpPr>
          <p:nvPr/>
        </p:nvCxnSpPr>
        <p:spPr>
          <a:xfrm flipH="1" flipV="1">
            <a:off x="3404103" y="2630961"/>
            <a:ext cx="1530908" cy="1846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423EAA2-1282-528B-64D5-B76FC0286252}"/>
              </a:ext>
            </a:extLst>
          </p:cNvPr>
          <p:cNvSpPr txBox="1"/>
          <p:nvPr/>
        </p:nvSpPr>
        <p:spPr>
          <a:xfrm>
            <a:off x="195336" y="95342"/>
            <a:ext cx="2199992" cy="369332"/>
          </a:xfrm>
          <a:prstGeom prst="rect">
            <a:avLst/>
          </a:prstGeom>
          <a:noFill/>
        </p:spPr>
        <p:txBody>
          <a:bodyPr wrap="square" rtlCol="0">
            <a:spAutoFit/>
          </a:bodyPr>
          <a:lstStyle/>
          <a:p>
            <a:r>
              <a:rPr lang="en-US" dirty="0"/>
              <a:t>Good performance</a:t>
            </a:r>
          </a:p>
        </p:txBody>
      </p:sp>
      <p:cxnSp>
        <p:nvCxnSpPr>
          <p:cNvPr id="22" name="Straight Arrow Connector 21">
            <a:extLst>
              <a:ext uri="{FF2B5EF4-FFF2-40B4-BE49-F238E27FC236}">
                <a16:creationId xmlns:a16="http://schemas.microsoft.com/office/drawing/2014/main" id="{B2CFEF6B-55A9-E05C-727C-2683DCB1113A}"/>
              </a:ext>
            </a:extLst>
          </p:cNvPr>
          <p:cNvCxnSpPr>
            <a:cxnSpLocks/>
            <a:stCxn id="21" idx="2"/>
          </p:cNvCxnSpPr>
          <p:nvPr/>
        </p:nvCxnSpPr>
        <p:spPr>
          <a:xfrm>
            <a:off x="1295332" y="464674"/>
            <a:ext cx="1791158" cy="21662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CA4D9981-AB6E-683F-7084-FBD91128B1E4}"/>
              </a:ext>
            </a:extLst>
          </p:cNvPr>
          <p:cNvSpPr/>
          <p:nvPr/>
        </p:nvSpPr>
        <p:spPr>
          <a:xfrm>
            <a:off x="2616570" y="2702459"/>
            <a:ext cx="452555" cy="37119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1B0A6E6-45B4-D50C-789D-2F8D70052EF2}"/>
              </a:ext>
            </a:extLst>
          </p:cNvPr>
          <p:cNvSpPr txBox="1"/>
          <p:nvPr/>
        </p:nvSpPr>
        <p:spPr>
          <a:xfrm>
            <a:off x="5501491" y="4059265"/>
            <a:ext cx="1660463" cy="369332"/>
          </a:xfrm>
          <a:prstGeom prst="rect">
            <a:avLst/>
          </a:prstGeom>
          <a:noFill/>
        </p:spPr>
        <p:txBody>
          <a:bodyPr wrap="square" rtlCol="0">
            <a:spAutoFit/>
          </a:bodyPr>
          <a:lstStyle/>
          <a:p>
            <a:r>
              <a:rPr lang="en-US" dirty="0"/>
              <a:t>Core Spill Area</a:t>
            </a:r>
          </a:p>
        </p:txBody>
      </p:sp>
      <p:cxnSp>
        <p:nvCxnSpPr>
          <p:cNvPr id="27" name="Straight Arrow Connector 26">
            <a:extLst>
              <a:ext uri="{FF2B5EF4-FFF2-40B4-BE49-F238E27FC236}">
                <a16:creationId xmlns:a16="http://schemas.microsoft.com/office/drawing/2014/main" id="{FAE6FC46-B92D-CA47-E11E-03E3DA6FDD76}"/>
              </a:ext>
            </a:extLst>
          </p:cNvPr>
          <p:cNvCxnSpPr>
            <a:cxnSpLocks/>
            <a:stCxn id="26" idx="3"/>
            <a:endCxn id="5" idx="3"/>
          </p:cNvCxnSpPr>
          <p:nvPr/>
        </p:nvCxnSpPr>
        <p:spPr>
          <a:xfrm flipV="1">
            <a:off x="7161954" y="3277315"/>
            <a:ext cx="1885477" cy="9666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6C43348-4671-D8BE-2416-0A0BE1F0EE26}"/>
              </a:ext>
            </a:extLst>
          </p:cNvPr>
          <p:cNvCxnSpPr>
            <a:cxnSpLocks/>
            <a:stCxn id="26" idx="1"/>
            <a:endCxn id="25" idx="5"/>
          </p:cNvCxnSpPr>
          <p:nvPr/>
        </p:nvCxnSpPr>
        <p:spPr>
          <a:xfrm flipH="1" flipV="1">
            <a:off x="3002850" y="3019291"/>
            <a:ext cx="2498641" cy="12246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4D4C824-9995-F8CB-320B-F9E58B31FEE2}"/>
              </a:ext>
            </a:extLst>
          </p:cNvPr>
          <p:cNvSpPr txBox="1"/>
          <p:nvPr/>
        </p:nvSpPr>
        <p:spPr>
          <a:xfrm>
            <a:off x="4895546" y="314250"/>
            <a:ext cx="3018402" cy="923330"/>
          </a:xfrm>
          <a:prstGeom prst="rect">
            <a:avLst/>
          </a:prstGeom>
          <a:noFill/>
        </p:spPr>
        <p:txBody>
          <a:bodyPr wrap="square" rtlCol="0">
            <a:spAutoFit/>
          </a:bodyPr>
          <a:lstStyle/>
          <a:p>
            <a:r>
              <a:rPr lang="en-US" dirty="0"/>
              <a:t>Results can vary depending on test setup. A symmetric low placement is more ideal</a:t>
            </a:r>
          </a:p>
        </p:txBody>
      </p:sp>
      <p:sp>
        <p:nvSpPr>
          <p:cNvPr id="34" name="TextBox 33">
            <a:extLst>
              <a:ext uri="{FF2B5EF4-FFF2-40B4-BE49-F238E27FC236}">
                <a16:creationId xmlns:a16="http://schemas.microsoft.com/office/drawing/2014/main" id="{89A73EA2-0333-9BA1-8C4E-5583445CD412}"/>
              </a:ext>
            </a:extLst>
          </p:cNvPr>
          <p:cNvSpPr txBox="1"/>
          <p:nvPr/>
        </p:nvSpPr>
        <p:spPr>
          <a:xfrm>
            <a:off x="3964742" y="6106147"/>
            <a:ext cx="4399984" cy="646331"/>
          </a:xfrm>
          <a:prstGeom prst="rect">
            <a:avLst/>
          </a:prstGeom>
          <a:noFill/>
        </p:spPr>
        <p:txBody>
          <a:bodyPr wrap="square" rtlCol="0">
            <a:spAutoFit/>
          </a:bodyPr>
          <a:lstStyle/>
          <a:p>
            <a:r>
              <a:rPr lang="en-US" dirty="0"/>
              <a:t>If the sensor is directly in front of spill (splash zone), it trips almost immediately.</a:t>
            </a:r>
          </a:p>
        </p:txBody>
      </p:sp>
    </p:spTree>
    <p:extLst>
      <p:ext uri="{BB962C8B-B14F-4D97-AF65-F5344CB8AC3E}">
        <p14:creationId xmlns:p14="http://schemas.microsoft.com/office/powerpoint/2010/main" val="238268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B6AD1-1F07-A9A7-B5DD-A82B04E75451}"/>
              </a:ext>
            </a:extLst>
          </p:cNvPr>
          <p:cNvPicPr>
            <a:picLocks noChangeAspect="1"/>
          </p:cNvPicPr>
          <p:nvPr/>
        </p:nvPicPr>
        <p:blipFill>
          <a:blip r:embed="rId2"/>
          <a:stretch>
            <a:fillRect/>
          </a:stretch>
        </p:blipFill>
        <p:spPr>
          <a:xfrm>
            <a:off x="0" y="3010664"/>
            <a:ext cx="8153400" cy="3762375"/>
          </a:xfrm>
          <a:prstGeom prst="rect">
            <a:avLst/>
          </a:prstGeom>
        </p:spPr>
      </p:pic>
      <p:pic>
        <p:nvPicPr>
          <p:cNvPr id="5" name="Picture 4">
            <a:extLst>
              <a:ext uri="{FF2B5EF4-FFF2-40B4-BE49-F238E27FC236}">
                <a16:creationId xmlns:a16="http://schemas.microsoft.com/office/drawing/2014/main" id="{109DEC8D-21F5-4093-B22E-050BF43CF6CC}"/>
              </a:ext>
            </a:extLst>
          </p:cNvPr>
          <p:cNvPicPr>
            <a:picLocks noChangeAspect="1"/>
          </p:cNvPicPr>
          <p:nvPr/>
        </p:nvPicPr>
        <p:blipFill>
          <a:blip r:embed="rId3"/>
          <a:stretch>
            <a:fillRect/>
          </a:stretch>
        </p:blipFill>
        <p:spPr>
          <a:xfrm>
            <a:off x="7659134" y="175491"/>
            <a:ext cx="4306846" cy="2744643"/>
          </a:xfrm>
          <a:prstGeom prst="rect">
            <a:avLst/>
          </a:prstGeom>
        </p:spPr>
      </p:pic>
      <p:sp>
        <p:nvSpPr>
          <p:cNvPr id="6" name="TextBox 5">
            <a:extLst>
              <a:ext uri="{FF2B5EF4-FFF2-40B4-BE49-F238E27FC236}">
                <a16:creationId xmlns:a16="http://schemas.microsoft.com/office/drawing/2014/main" id="{99E5DDB2-6D5B-7203-6FE6-397B5D5F54A5}"/>
              </a:ext>
            </a:extLst>
          </p:cNvPr>
          <p:cNvSpPr txBox="1"/>
          <p:nvPr/>
        </p:nvSpPr>
        <p:spPr>
          <a:xfrm>
            <a:off x="289712" y="175491"/>
            <a:ext cx="4897925" cy="2862322"/>
          </a:xfrm>
          <a:prstGeom prst="rect">
            <a:avLst/>
          </a:prstGeom>
          <a:noFill/>
        </p:spPr>
        <p:txBody>
          <a:bodyPr wrap="square" rtlCol="0">
            <a:spAutoFit/>
          </a:bodyPr>
          <a:lstStyle/>
          <a:p>
            <a:r>
              <a:rPr lang="en-US" dirty="0"/>
              <a:t>Performance is location based. This goes for:</a:t>
            </a:r>
          </a:p>
          <a:p>
            <a:pPr marL="342900" indent="-342900">
              <a:buAutoNum type="arabicPeriod"/>
            </a:pPr>
            <a:r>
              <a:rPr lang="en-US" dirty="0"/>
              <a:t>Linear distance from core spill area</a:t>
            </a:r>
          </a:p>
          <a:p>
            <a:pPr marL="342900" indent="-342900">
              <a:buAutoNum type="arabicPeriod"/>
            </a:pPr>
            <a:r>
              <a:rPr lang="en-US" dirty="0"/>
              <a:t>Height from core spill area.</a:t>
            </a:r>
          </a:p>
          <a:p>
            <a:pPr marL="342900" indent="-342900">
              <a:buAutoNum type="arabicPeriod"/>
            </a:pPr>
            <a:endParaRPr lang="en-US" dirty="0"/>
          </a:p>
          <a:p>
            <a:r>
              <a:rPr lang="en-US" dirty="0"/>
              <a:t>Performance is less responsive the further away from core spill area you are.</a:t>
            </a:r>
          </a:p>
          <a:p>
            <a:endParaRPr lang="en-US" dirty="0"/>
          </a:p>
          <a:p>
            <a:r>
              <a:rPr lang="en-US" dirty="0"/>
              <a:t>Note: Gasoline evaporation rates are temperature dependent. Higher temperature, higher evaporation rate</a:t>
            </a:r>
          </a:p>
        </p:txBody>
      </p:sp>
      <p:sp>
        <p:nvSpPr>
          <p:cNvPr id="7" name="TextBox 6">
            <a:extLst>
              <a:ext uri="{FF2B5EF4-FFF2-40B4-BE49-F238E27FC236}">
                <a16:creationId xmlns:a16="http://schemas.microsoft.com/office/drawing/2014/main" id="{4EE2F43E-D741-7A62-48CD-3A4445AFE2FD}"/>
              </a:ext>
            </a:extLst>
          </p:cNvPr>
          <p:cNvSpPr txBox="1"/>
          <p:nvPr/>
        </p:nvSpPr>
        <p:spPr>
          <a:xfrm>
            <a:off x="8763754" y="4255129"/>
            <a:ext cx="3041965" cy="1477328"/>
          </a:xfrm>
          <a:prstGeom prst="rect">
            <a:avLst/>
          </a:prstGeom>
          <a:noFill/>
        </p:spPr>
        <p:txBody>
          <a:bodyPr wrap="square" rtlCol="0">
            <a:spAutoFit/>
          </a:bodyPr>
          <a:lstStyle/>
          <a:p>
            <a:r>
              <a:rPr lang="en-US" dirty="0"/>
              <a:t>Colors are grouped by general location area.</a:t>
            </a:r>
          </a:p>
          <a:p>
            <a:endParaRPr lang="en-US" dirty="0"/>
          </a:p>
          <a:p>
            <a:r>
              <a:rPr lang="en-US" dirty="0"/>
              <a:t>All resistance values have been normalized</a:t>
            </a:r>
          </a:p>
        </p:txBody>
      </p:sp>
      <p:cxnSp>
        <p:nvCxnSpPr>
          <p:cNvPr id="9" name="Straight Arrow Connector 8">
            <a:extLst>
              <a:ext uri="{FF2B5EF4-FFF2-40B4-BE49-F238E27FC236}">
                <a16:creationId xmlns:a16="http://schemas.microsoft.com/office/drawing/2014/main" id="{BFE20A65-A700-6FED-B735-606CEC30DE45}"/>
              </a:ext>
            </a:extLst>
          </p:cNvPr>
          <p:cNvCxnSpPr>
            <a:stCxn id="7" idx="1"/>
          </p:cNvCxnSpPr>
          <p:nvPr/>
        </p:nvCxnSpPr>
        <p:spPr>
          <a:xfrm flipH="1" flipV="1">
            <a:off x="7586804" y="4780230"/>
            <a:ext cx="1176950" cy="2135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67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2ACD-20B6-B219-9E2A-344F8ADB46AE}"/>
              </a:ext>
            </a:extLst>
          </p:cNvPr>
          <p:cNvPicPr>
            <a:picLocks noChangeAspect="1"/>
          </p:cNvPicPr>
          <p:nvPr/>
        </p:nvPicPr>
        <p:blipFill>
          <a:blip r:embed="rId2"/>
          <a:stretch>
            <a:fillRect/>
          </a:stretch>
        </p:blipFill>
        <p:spPr>
          <a:xfrm>
            <a:off x="350982" y="2885375"/>
            <a:ext cx="8134350" cy="3724275"/>
          </a:xfrm>
          <a:prstGeom prst="rect">
            <a:avLst/>
          </a:prstGeom>
        </p:spPr>
      </p:pic>
      <p:sp>
        <p:nvSpPr>
          <p:cNvPr id="6" name="TextBox 5">
            <a:extLst>
              <a:ext uri="{FF2B5EF4-FFF2-40B4-BE49-F238E27FC236}">
                <a16:creationId xmlns:a16="http://schemas.microsoft.com/office/drawing/2014/main" id="{C5A5F825-29FE-C8AA-D401-CE13CD222E31}"/>
              </a:ext>
            </a:extLst>
          </p:cNvPr>
          <p:cNvSpPr txBox="1"/>
          <p:nvPr/>
        </p:nvSpPr>
        <p:spPr>
          <a:xfrm>
            <a:off x="350982" y="230909"/>
            <a:ext cx="4553527" cy="369332"/>
          </a:xfrm>
          <a:prstGeom prst="rect">
            <a:avLst/>
          </a:prstGeom>
          <a:noFill/>
        </p:spPr>
        <p:txBody>
          <a:bodyPr wrap="square" rtlCol="0">
            <a:spAutoFit/>
          </a:bodyPr>
          <a:lstStyle/>
          <a:p>
            <a:r>
              <a:rPr lang="en-US" dirty="0"/>
              <a:t>Sensor Performance vs Air Circulation</a:t>
            </a:r>
          </a:p>
        </p:txBody>
      </p:sp>
      <p:sp>
        <p:nvSpPr>
          <p:cNvPr id="7" name="TextBox 6">
            <a:extLst>
              <a:ext uri="{FF2B5EF4-FFF2-40B4-BE49-F238E27FC236}">
                <a16:creationId xmlns:a16="http://schemas.microsoft.com/office/drawing/2014/main" id="{F059E872-4537-5D79-31CE-8DA69459FAF7}"/>
              </a:ext>
            </a:extLst>
          </p:cNvPr>
          <p:cNvSpPr txBox="1"/>
          <p:nvPr/>
        </p:nvSpPr>
        <p:spPr>
          <a:xfrm>
            <a:off x="350982" y="670965"/>
            <a:ext cx="7572173" cy="646331"/>
          </a:xfrm>
          <a:prstGeom prst="rect">
            <a:avLst/>
          </a:prstGeom>
          <a:noFill/>
        </p:spPr>
        <p:txBody>
          <a:bodyPr wrap="square" rtlCol="0">
            <a:spAutoFit/>
          </a:bodyPr>
          <a:lstStyle/>
          <a:p>
            <a:r>
              <a:rPr lang="en-US" dirty="0"/>
              <a:t>As the height distance from the source increases, the mannequin's influence on "stirring air" decreases the sensor's sensitivity.</a:t>
            </a:r>
          </a:p>
        </p:txBody>
      </p:sp>
      <p:sp>
        <p:nvSpPr>
          <p:cNvPr id="8" name="TextBox 7">
            <a:extLst>
              <a:ext uri="{FF2B5EF4-FFF2-40B4-BE49-F238E27FC236}">
                <a16:creationId xmlns:a16="http://schemas.microsoft.com/office/drawing/2014/main" id="{8CB09DFA-EEC0-C68F-D8DA-DCB05DDE455B}"/>
              </a:ext>
            </a:extLst>
          </p:cNvPr>
          <p:cNvSpPr txBox="1"/>
          <p:nvPr/>
        </p:nvSpPr>
        <p:spPr>
          <a:xfrm>
            <a:off x="3634115" y="1568155"/>
            <a:ext cx="3286408" cy="923330"/>
          </a:xfrm>
          <a:prstGeom prst="rect">
            <a:avLst/>
          </a:prstGeom>
          <a:noFill/>
        </p:spPr>
        <p:txBody>
          <a:bodyPr wrap="square" rtlCol="0">
            <a:spAutoFit/>
          </a:bodyPr>
          <a:lstStyle/>
          <a:p>
            <a:r>
              <a:rPr lang="en-US" dirty="0"/>
              <a:t>This is the mannequin’s movement. It occurs every 60 seconds. </a:t>
            </a:r>
          </a:p>
        </p:txBody>
      </p:sp>
      <p:cxnSp>
        <p:nvCxnSpPr>
          <p:cNvPr id="10" name="Straight Arrow Connector 9">
            <a:extLst>
              <a:ext uri="{FF2B5EF4-FFF2-40B4-BE49-F238E27FC236}">
                <a16:creationId xmlns:a16="http://schemas.microsoft.com/office/drawing/2014/main" id="{07F65500-3514-D3AE-570F-F38E99EE316D}"/>
              </a:ext>
            </a:extLst>
          </p:cNvPr>
          <p:cNvCxnSpPr>
            <a:cxnSpLocks/>
            <a:stCxn id="8" idx="2"/>
          </p:cNvCxnSpPr>
          <p:nvPr/>
        </p:nvCxnSpPr>
        <p:spPr>
          <a:xfrm flipH="1">
            <a:off x="4191754" y="2491485"/>
            <a:ext cx="1085565" cy="2252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CB55BA3-3C7F-3795-523E-4D923127FC6E}"/>
              </a:ext>
            </a:extLst>
          </p:cNvPr>
          <p:cNvCxnSpPr>
            <a:cxnSpLocks/>
            <a:stCxn id="8" idx="2"/>
          </p:cNvCxnSpPr>
          <p:nvPr/>
        </p:nvCxnSpPr>
        <p:spPr>
          <a:xfrm>
            <a:off x="5277319" y="2491485"/>
            <a:ext cx="397368" cy="11064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53A7DE7C-E41A-FA26-274B-03D6B01557E9}"/>
              </a:ext>
            </a:extLst>
          </p:cNvPr>
          <p:cNvPicPr>
            <a:picLocks noChangeAspect="1"/>
          </p:cNvPicPr>
          <p:nvPr/>
        </p:nvPicPr>
        <p:blipFill>
          <a:blip r:embed="rId3"/>
          <a:stretch>
            <a:fillRect/>
          </a:stretch>
        </p:blipFill>
        <p:spPr>
          <a:xfrm>
            <a:off x="8135393" y="17438"/>
            <a:ext cx="3882231" cy="2474047"/>
          </a:xfrm>
          <a:prstGeom prst="rect">
            <a:avLst/>
          </a:prstGeom>
        </p:spPr>
      </p:pic>
      <p:sp>
        <p:nvSpPr>
          <p:cNvPr id="17" name="TextBox 16">
            <a:extLst>
              <a:ext uri="{FF2B5EF4-FFF2-40B4-BE49-F238E27FC236}">
                <a16:creationId xmlns:a16="http://schemas.microsoft.com/office/drawing/2014/main" id="{70FAC46D-13BE-F06A-C4A5-F318443D8481}"/>
              </a:ext>
            </a:extLst>
          </p:cNvPr>
          <p:cNvSpPr txBox="1"/>
          <p:nvPr/>
        </p:nvSpPr>
        <p:spPr>
          <a:xfrm>
            <a:off x="8604467" y="5963319"/>
            <a:ext cx="3539905" cy="646331"/>
          </a:xfrm>
          <a:prstGeom prst="rect">
            <a:avLst/>
          </a:prstGeom>
          <a:noFill/>
        </p:spPr>
        <p:txBody>
          <a:bodyPr wrap="square" rtlCol="0">
            <a:spAutoFit/>
          </a:bodyPr>
          <a:lstStyle/>
          <a:p>
            <a:r>
              <a:rPr lang="en-US" dirty="0"/>
              <a:t>Thermistor 7 = Closest to floor</a:t>
            </a:r>
          </a:p>
          <a:p>
            <a:r>
              <a:rPr lang="en-US" dirty="0"/>
              <a:t>Thermistor 1 = Furthest from floor</a:t>
            </a:r>
          </a:p>
        </p:txBody>
      </p:sp>
      <p:pic>
        <p:nvPicPr>
          <p:cNvPr id="23" name="Picture 22">
            <a:extLst>
              <a:ext uri="{FF2B5EF4-FFF2-40B4-BE49-F238E27FC236}">
                <a16:creationId xmlns:a16="http://schemas.microsoft.com/office/drawing/2014/main" id="{4E6B1F83-D8C4-98FF-AF24-EEBB6202E540}"/>
              </a:ext>
            </a:extLst>
          </p:cNvPr>
          <p:cNvPicPr>
            <a:picLocks noChangeAspect="1"/>
          </p:cNvPicPr>
          <p:nvPr/>
        </p:nvPicPr>
        <p:blipFill>
          <a:blip r:embed="rId4"/>
          <a:stretch>
            <a:fillRect/>
          </a:stretch>
        </p:blipFill>
        <p:spPr>
          <a:xfrm>
            <a:off x="9499190" y="2608790"/>
            <a:ext cx="1750458" cy="3237224"/>
          </a:xfrm>
          <a:prstGeom prst="rect">
            <a:avLst/>
          </a:prstGeom>
        </p:spPr>
      </p:pic>
      <p:cxnSp>
        <p:nvCxnSpPr>
          <p:cNvPr id="24" name="Straight Arrow Connector 23">
            <a:extLst>
              <a:ext uri="{FF2B5EF4-FFF2-40B4-BE49-F238E27FC236}">
                <a16:creationId xmlns:a16="http://schemas.microsoft.com/office/drawing/2014/main" id="{4464C36A-53CA-8F1C-DF79-202A309F5CAA}"/>
              </a:ext>
            </a:extLst>
          </p:cNvPr>
          <p:cNvCxnSpPr>
            <a:cxnSpLocks/>
            <a:stCxn id="23" idx="1"/>
          </p:cNvCxnSpPr>
          <p:nvPr/>
        </p:nvCxnSpPr>
        <p:spPr>
          <a:xfrm flipH="1" flipV="1">
            <a:off x="5674687" y="3748135"/>
            <a:ext cx="3824503" cy="4792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94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0AC5F-1823-54B4-CDCF-F82A30D18A07}"/>
              </a:ext>
            </a:extLst>
          </p:cNvPr>
          <p:cNvSpPr txBox="1"/>
          <p:nvPr/>
        </p:nvSpPr>
        <p:spPr>
          <a:xfrm>
            <a:off x="350982" y="230909"/>
            <a:ext cx="4553527" cy="369332"/>
          </a:xfrm>
          <a:prstGeom prst="rect">
            <a:avLst/>
          </a:prstGeom>
          <a:noFill/>
        </p:spPr>
        <p:txBody>
          <a:bodyPr wrap="square" rtlCol="0">
            <a:spAutoFit/>
          </a:bodyPr>
          <a:lstStyle/>
          <a:p>
            <a:r>
              <a:rPr lang="en-US" dirty="0"/>
              <a:t>Sensor Performance vs Air Circulation</a:t>
            </a:r>
          </a:p>
        </p:txBody>
      </p:sp>
      <p:graphicFrame>
        <p:nvGraphicFramePr>
          <p:cNvPr id="5" name="Chart 4">
            <a:extLst>
              <a:ext uri="{FF2B5EF4-FFF2-40B4-BE49-F238E27FC236}">
                <a16:creationId xmlns:a16="http://schemas.microsoft.com/office/drawing/2014/main" id="{05AB31DF-494C-4EED-A47B-9D067A40D381}"/>
              </a:ext>
            </a:extLst>
          </p:cNvPr>
          <p:cNvGraphicFramePr>
            <a:graphicFrameLocks/>
          </p:cNvGraphicFramePr>
          <p:nvPr>
            <p:extLst>
              <p:ext uri="{D42A27DB-BD31-4B8C-83A1-F6EECF244321}">
                <p14:modId xmlns:p14="http://schemas.microsoft.com/office/powerpoint/2010/main" val="1473493470"/>
              </p:ext>
            </p:extLst>
          </p:nvPr>
        </p:nvGraphicFramePr>
        <p:xfrm>
          <a:off x="440177" y="2205368"/>
          <a:ext cx="8124825" cy="37147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00896DC-1237-DB7E-0DAE-B1273DB0610D}"/>
              </a:ext>
            </a:extLst>
          </p:cNvPr>
          <p:cNvSpPr txBox="1"/>
          <p:nvPr/>
        </p:nvSpPr>
        <p:spPr>
          <a:xfrm>
            <a:off x="1865013" y="1330860"/>
            <a:ext cx="3349783" cy="646331"/>
          </a:xfrm>
          <a:prstGeom prst="rect">
            <a:avLst/>
          </a:prstGeom>
          <a:noFill/>
        </p:spPr>
        <p:txBody>
          <a:bodyPr wrap="square" rtlCol="0">
            <a:spAutoFit/>
          </a:bodyPr>
          <a:lstStyle/>
          <a:p>
            <a:r>
              <a:rPr lang="en-US" dirty="0"/>
              <a:t>We are most interested in performance below 3 minutes</a:t>
            </a:r>
          </a:p>
        </p:txBody>
      </p:sp>
      <p:pic>
        <p:nvPicPr>
          <p:cNvPr id="7" name="Picture 6">
            <a:extLst>
              <a:ext uri="{FF2B5EF4-FFF2-40B4-BE49-F238E27FC236}">
                <a16:creationId xmlns:a16="http://schemas.microsoft.com/office/drawing/2014/main" id="{0FE9A19D-447E-F183-2676-087BACDBF812}"/>
              </a:ext>
            </a:extLst>
          </p:cNvPr>
          <p:cNvPicPr>
            <a:picLocks noChangeAspect="1"/>
          </p:cNvPicPr>
          <p:nvPr/>
        </p:nvPicPr>
        <p:blipFill>
          <a:blip r:embed="rId3"/>
          <a:stretch>
            <a:fillRect/>
          </a:stretch>
        </p:blipFill>
        <p:spPr>
          <a:xfrm>
            <a:off x="8044859" y="230909"/>
            <a:ext cx="3882231" cy="2474047"/>
          </a:xfrm>
          <a:prstGeom prst="rect">
            <a:avLst/>
          </a:prstGeom>
        </p:spPr>
      </p:pic>
    </p:spTree>
    <p:extLst>
      <p:ext uri="{BB962C8B-B14F-4D97-AF65-F5344CB8AC3E}">
        <p14:creationId xmlns:p14="http://schemas.microsoft.com/office/powerpoint/2010/main" val="53550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75F71-C1ED-4D79-E843-8378A2DA6B59}"/>
              </a:ext>
            </a:extLst>
          </p:cNvPr>
          <p:cNvSpPr txBox="1"/>
          <p:nvPr/>
        </p:nvSpPr>
        <p:spPr>
          <a:xfrm>
            <a:off x="153909" y="164822"/>
            <a:ext cx="4389516" cy="369332"/>
          </a:xfrm>
          <a:prstGeom prst="rect">
            <a:avLst/>
          </a:prstGeom>
          <a:noFill/>
        </p:spPr>
        <p:txBody>
          <a:bodyPr wrap="square" rtlCol="0">
            <a:spAutoFit/>
          </a:bodyPr>
          <a:lstStyle/>
          <a:p>
            <a:r>
              <a:rPr lang="en-US" dirty="0"/>
              <a:t>Understanding TOD 25VS – TOD Datasheet</a:t>
            </a:r>
          </a:p>
        </p:txBody>
      </p:sp>
      <p:pic>
        <p:nvPicPr>
          <p:cNvPr id="6" name="Picture 5">
            <a:extLst>
              <a:ext uri="{FF2B5EF4-FFF2-40B4-BE49-F238E27FC236}">
                <a16:creationId xmlns:a16="http://schemas.microsoft.com/office/drawing/2014/main" id="{52E640C4-9DF4-65FE-515D-745B6C1100E7}"/>
              </a:ext>
            </a:extLst>
          </p:cNvPr>
          <p:cNvPicPr>
            <a:picLocks noChangeAspect="1"/>
          </p:cNvPicPr>
          <p:nvPr/>
        </p:nvPicPr>
        <p:blipFill>
          <a:blip r:embed="rId2"/>
          <a:stretch>
            <a:fillRect/>
          </a:stretch>
        </p:blipFill>
        <p:spPr>
          <a:xfrm>
            <a:off x="256943" y="3911838"/>
            <a:ext cx="3779916" cy="2489213"/>
          </a:xfrm>
          <a:prstGeom prst="rect">
            <a:avLst/>
          </a:prstGeom>
        </p:spPr>
      </p:pic>
      <p:pic>
        <p:nvPicPr>
          <p:cNvPr id="8" name="Picture 7">
            <a:extLst>
              <a:ext uri="{FF2B5EF4-FFF2-40B4-BE49-F238E27FC236}">
                <a16:creationId xmlns:a16="http://schemas.microsoft.com/office/drawing/2014/main" id="{E7C4ED31-A935-7046-496F-7A728F562D94}"/>
              </a:ext>
            </a:extLst>
          </p:cNvPr>
          <p:cNvPicPr>
            <a:picLocks noChangeAspect="1"/>
          </p:cNvPicPr>
          <p:nvPr/>
        </p:nvPicPr>
        <p:blipFill>
          <a:blip r:embed="rId3"/>
          <a:stretch>
            <a:fillRect/>
          </a:stretch>
        </p:blipFill>
        <p:spPr>
          <a:xfrm>
            <a:off x="4699077" y="3791039"/>
            <a:ext cx="3456066" cy="2730810"/>
          </a:xfrm>
          <a:prstGeom prst="rect">
            <a:avLst/>
          </a:prstGeom>
        </p:spPr>
      </p:pic>
      <p:pic>
        <p:nvPicPr>
          <p:cNvPr id="10" name="Picture 9">
            <a:extLst>
              <a:ext uri="{FF2B5EF4-FFF2-40B4-BE49-F238E27FC236}">
                <a16:creationId xmlns:a16="http://schemas.microsoft.com/office/drawing/2014/main" id="{3D1498B6-1F01-B249-611E-8ADCAF807A69}"/>
              </a:ext>
            </a:extLst>
          </p:cNvPr>
          <p:cNvPicPr>
            <a:picLocks noChangeAspect="1"/>
          </p:cNvPicPr>
          <p:nvPr/>
        </p:nvPicPr>
        <p:blipFill>
          <a:blip r:embed="rId4"/>
          <a:stretch>
            <a:fillRect/>
          </a:stretch>
        </p:blipFill>
        <p:spPr>
          <a:xfrm>
            <a:off x="256943" y="698190"/>
            <a:ext cx="6079917" cy="2730810"/>
          </a:xfrm>
          <a:prstGeom prst="rect">
            <a:avLst/>
          </a:prstGeom>
        </p:spPr>
      </p:pic>
      <p:sp>
        <p:nvSpPr>
          <p:cNvPr id="11" name="TextBox 10">
            <a:extLst>
              <a:ext uri="{FF2B5EF4-FFF2-40B4-BE49-F238E27FC236}">
                <a16:creationId xmlns:a16="http://schemas.microsoft.com/office/drawing/2014/main" id="{28F2AFD2-0271-B70B-4E30-4DC5967A9A5B}"/>
              </a:ext>
            </a:extLst>
          </p:cNvPr>
          <p:cNvSpPr txBox="1"/>
          <p:nvPr/>
        </p:nvSpPr>
        <p:spPr>
          <a:xfrm>
            <a:off x="7096125" y="914400"/>
            <a:ext cx="3571875" cy="646331"/>
          </a:xfrm>
          <a:prstGeom prst="rect">
            <a:avLst/>
          </a:prstGeom>
          <a:noFill/>
        </p:spPr>
        <p:txBody>
          <a:bodyPr wrap="square" rtlCol="0">
            <a:spAutoFit/>
          </a:bodyPr>
          <a:lstStyle/>
          <a:p>
            <a:r>
              <a:rPr lang="en-US" dirty="0"/>
              <a:t>Our print requires 13-30 </a:t>
            </a:r>
            <a:r>
              <a:rPr lang="en-US" dirty="0" err="1"/>
              <a:t>kOhm</a:t>
            </a:r>
            <a:r>
              <a:rPr lang="en-US" dirty="0"/>
              <a:t> at 21°C (69.8°F). Range of 17 </a:t>
            </a:r>
            <a:r>
              <a:rPr lang="en-US" dirty="0" err="1"/>
              <a:t>kOhms</a:t>
            </a:r>
            <a:endParaRPr lang="en-US" dirty="0"/>
          </a:p>
        </p:txBody>
      </p:sp>
      <p:cxnSp>
        <p:nvCxnSpPr>
          <p:cNvPr id="13" name="Straight Arrow Connector 12">
            <a:extLst>
              <a:ext uri="{FF2B5EF4-FFF2-40B4-BE49-F238E27FC236}">
                <a16:creationId xmlns:a16="http://schemas.microsoft.com/office/drawing/2014/main" id="{EE87C2BC-E11A-8965-9F71-2CD049E902F2}"/>
              </a:ext>
            </a:extLst>
          </p:cNvPr>
          <p:cNvCxnSpPr>
            <a:stCxn id="11" idx="1"/>
          </p:cNvCxnSpPr>
          <p:nvPr/>
        </p:nvCxnSpPr>
        <p:spPr>
          <a:xfrm flipH="1">
            <a:off x="2371725" y="1237566"/>
            <a:ext cx="4724400" cy="12675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E7881686-05FF-55EA-62B0-E3F35247BA76}"/>
              </a:ext>
            </a:extLst>
          </p:cNvPr>
          <p:cNvPicPr>
            <a:picLocks noChangeAspect="1"/>
          </p:cNvPicPr>
          <p:nvPr/>
        </p:nvPicPr>
        <p:blipFill>
          <a:blip r:embed="rId5"/>
          <a:stretch>
            <a:fillRect/>
          </a:stretch>
        </p:blipFill>
        <p:spPr>
          <a:xfrm>
            <a:off x="8288671" y="3791039"/>
            <a:ext cx="3355641" cy="2457450"/>
          </a:xfrm>
          <a:prstGeom prst="rect">
            <a:avLst/>
          </a:prstGeom>
        </p:spPr>
      </p:pic>
      <p:sp>
        <p:nvSpPr>
          <p:cNvPr id="17" name="TextBox 16">
            <a:extLst>
              <a:ext uri="{FF2B5EF4-FFF2-40B4-BE49-F238E27FC236}">
                <a16:creationId xmlns:a16="http://schemas.microsoft.com/office/drawing/2014/main" id="{EBCAA097-7991-E312-2DE4-26CF54235497}"/>
              </a:ext>
            </a:extLst>
          </p:cNvPr>
          <p:cNvSpPr txBox="1"/>
          <p:nvPr/>
        </p:nvSpPr>
        <p:spPr>
          <a:xfrm>
            <a:off x="8050598" y="2063595"/>
            <a:ext cx="3989002" cy="1200329"/>
          </a:xfrm>
          <a:prstGeom prst="rect">
            <a:avLst/>
          </a:prstGeom>
          <a:noFill/>
        </p:spPr>
        <p:txBody>
          <a:bodyPr wrap="square" rtlCol="0">
            <a:spAutoFit/>
          </a:bodyPr>
          <a:lstStyle/>
          <a:p>
            <a:r>
              <a:rPr lang="en-US" dirty="0"/>
              <a:t>Due to ambient temperature sensitivity, production line checks/quality will require temperature compensation</a:t>
            </a:r>
          </a:p>
        </p:txBody>
      </p:sp>
      <p:cxnSp>
        <p:nvCxnSpPr>
          <p:cNvPr id="19" name="Straight Arrow Connector 18">
            <a:extLst>
              <a:ext uri="{FF2B5EF4-FFF2-40B4-BE49-F238E27FC236}">
                <a16:creationId xmlns:a16="http://schemas.microsoft.com/office/drawing/2014/main" id="{D6F30803-F184-A2D5-45CD-2DE2AA428F13}"/>
              </a:ext>
            </a:extLst>
          </p:cNvPr>
          <p:cNvCxnSpPr>
            <a:stCxn id="17" idx="2"/>
          </p:cNvCxnSpPr>
          <p:nvPr/>
        </p:nvCxnSpPr>
        <p:spPr>
          <a:xfrm>
            <a:off x="10045099" y="3263924"/>
            <a:ext cx="708626" cy="1892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D165A98-0F3F-EFC7-AA9F-CFA4A7F833D6}"/>
              </a:ext>
            </a:extLst>
          </p:cNvPr>
          <p:cNvCxnSpPr>
            <a:cxnSpLocks/>
            <a:stCxn id="17" idx="2"/>
          </p:cNvCxnSpPr>
          <p:nvPr/>
        </p:nvCxnSpPr>
        <p:spPr>
          <a:xfrm flipH="1">
            <a:off x="6470388" y="3263924"/>
            <a:ext cx="3574711" cy="717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57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2E26A8-D4A4-594D-23D6-2D8CE14036A5}"/>
              </a:ext>
            </a:extLst>
          </p:cNvPr>
          <p:cNvSpPr txBox="1"/>
          <p:nvPr/>
        </p:nvSpPr>
        <p:spPr>
          <a:xfrm>
            <a:off x="153909" y="164822"/>
            <a:ext cx="4653481" cy="369332"/>
          </a:xfrm>
          <a:prstGeom prst="rect">
            <a:avLst/>
          </a:prstGeom>
          <a:noFill/>
        </p:spPr>
        <p:txBody>
          <a:bodyPr wrap="square" rtlCol="0">
            <a:spAutoFit/>
          </a:bodyPr>
          <a:lstStyle/>
          <a:p>
            <a:r>
              <a:rPr lang="en-US" dirty="0"/>
              <a:t>Understanding TOD 25VS – </a:t>
            </a:r>
            <a:r>
              <a:rPr lang="en-US" dirty="0" err="1"/>
              <a:t>kOhm</a:t>
            </a:r>
            <a:r>
              <a:rPr lang="en-US" dirty="0"/>
              <a:t> Differences</a:t>
            </a:r>
          </a:p>
        </p:txBody>
      </p:sp>
      <p:pic>
        <p:nvPicPr>
          <p:cNvPr id="5" name="Picture 4">
            <a:extLst>
              <a:ext uri="{FF2B5EF4-FFF2-40B4-BE49-F238E27FC236}">
                <a16:creationId xmlns:a16="http://schemas.microsoft.com/office/drawing/2014/main" id="{2F8AD5E4-7B8D-31E8-40C8-EEA5D6D68DFD}"/>
              </a:ext>
            </a:extLst>
          </p:cNvPr>
          <p:cNvPicPr>
            <a:picLocks noChangeAspect="1"/>
          </p:cNvPicPr>
          <p:nvPr/>
        </p:nvPicPr>
        <p:blipFill>
          <a:blip r:embed="rId3"/>
          <a:stretch>
            <a:fillRect/>
          </a:stretch>
        </p:blipFill>
        <p:spPr>
          <a:xfrm>
            <a:off x="6182340" y="1129145"/>
            <a:ext cx="5822780" cy="3710710"/>
          </a:xfrm>
          <a:prstGeom prst="rect">
            <a:avLst/>
          </a:prstGeom>
        </p:spPr>
      </p:pic>
      <p:pic>
        <p:nvPicPr>
          <p:cNvPr id="6" name="Picture 5">
            <a:extLst>
              <a:ext uri="{FF2B5EF4-FFF2-40B4-BE49-F238E27FC236}">
                <a16:creationId xmlns:a16="http://schemas.microsoft.com/office/drawing/2014/main" id="{D2E57AAF-AEF7-DA80-CB99-D6675C30885E}"/>
              </a:ext>
            </a:extLst>
          </p:cNvPr>
          <p:cNvPicPr>
            <a:picLocks noChangeAspect="1"/>
          </p:cNvPicPr>
          <p:nvPr/>
        </p:nvPicPr>
        <p:blipFill>
          <a:blip r:embed="rId4"/>
          <a:stretch>
            <a:fillRect/>
          </a:stretch>
        </p:blipFill>
        <p:spPr>
          <a:xfrm>
            <a:off x="186880" y="633845"/>
            <a:ext cx="5611814" cy="3553691"/>
          </a:xfrm>
          <a:prstGeom prst="rect">
            <a:avLst/>
          </a:prstGeom>
        </p:spPr>
      </p:pic>
      <p:cxnSp>
        <p:nvCxnSpPr>
          <p:cNvPr id="8" name="Straight Connector 7">
            <a:extLst>
              <a:ext uri="{FF2B5EF4-FFF2-40B4-BE49-F238E27FC236}">
                <a16:creationId xmlns:a16="http://schemas.microsoft.com/office/drawing/2014/main" id="{BEBDF226-366B-0DEC-9942-98BB61EEE0DA}"/>
              </a:ext>
            </a:extLst>
          </p:cNvPr>
          <p:cNvCxnSpPr>
            <a:cxnSpLocks/>
          </p:cNvCxnSpPr>
          <p:nvPr/>
        </p:nvCxnSpPr>
        <p:spPr>
          <a:xfrm>
            <a:off x="3119532" y="2396004"/>
            <a:ext cx="0" cy="142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EA5EE3B-47C2-F4EE-A012-79F6DAAB4391}"/>
              </a:ext>
            </a:extLst>
          </p:cNvPr>
          <p:cNvCxnSpPr>
            <a:cxnSpLocks/>
          </p:cNvCxnSpPr>
          <p:nvPr/>
        </p:nvCxnSpPr>
        <p:spPr>
          <a:xfrm>
            <a:off x="3427320" y="2386479"/>
            <a:ext cx="0" cy="142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32DA7E9-0ACF-75A4-9C01-586A8A3B76E4}"/>
              </a:ext>
            </a:extLst>
          </p:cNvPr>
          <p:cNvSpPr txBox="1"/>
          <p:nvPr/>
        </p:nvSpPr>
        <p:spPr>
          <a:xfrm>
            <a:off x="1458259" y="4606274"/>
            <a:ext cx="1661273" cy="646331"/>
          </a:xfrm>
          <a:prstGeom prst="rect">
            <a:avLst/>
          </a:prstGeom>
          <a:noFill/>
        </p:spPr>
        <p:txBody>
          <a:bodyPr wrap="square" rtlCol="0">
            <a:spAutoFit/>
          </a:bodyPr>
          <a:lstStyle/>
          <a:p>
            <a:r>
              <a:rPr lang="en-US" dirty="0"/>
              <a:t>~135 seconds to 50 </a:t>
            </a:r>
            <a:r>
              <a:rPr lang="en-US" dirty="0" err="1"/>
              <a:t>kOhms</a:t>
            </a:r>
            <a:endParaRPr lang="en-US" dirty="0"/>
          </a:p>
        </p:txBody>
      </p:sp>
      <p:cxnSp>
        <p:nvCxnSpPr>
          <p:cNvPr id="14" name="Straight Arrow Connector 13">
            <a:extLst>
              <a:ext uri="{FF2B5EF4-FFF2-40B4-BE49-F238E27FC236}">
                <a16:creationId xmlns:a16="http://schemas.microsoft.com/office/drawing/2014/main" id="{FE7E4094-45AE-1B0D-A27E-54C8A7B5E22C}"/>
              </a:ext>
            </a:extLst>
          </p:cNvPr>
          <p:cNvCxnSpPr>
            <a:cxnSpLocks/>
          </p:cNvCxnSpPr>
          <p:nvPr/>
        </p:nvCxnSpPr>
        <p:spPr>
          <a:xfrm flipV="1">
            <a:off x="2288896" y="3827929"/>
            <a:ext cx="830636" cy="797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49C61F3-143F-95B0-8375-8C779F51D343}"/>
              </a:ext>
            </a:extLst>
          </p:cNvPr>
          <p:cNvSpPr txBox="1"/>
          <p:nvPr/>
        </p:nvSpPr>
        <p:spPr>
          <a:xfrm>
            <a:off x="3560275" y="4577698"/>
            <a:ext cx="1661273" cy="646331"/>
          </a:xfrm>
          <a:prstGeom prst="rect">
            <a:avLst/>
          </a:prstGeom>
          <a:noFill/>
        </p:spPr>
        <p:txBody>
          <a:bodyPr wrap="square" rtlCol="0">
            <a:spAutoFit/>
          </a:bodyPr>
          <a:lstStyle/>
          <a:p>
            <a:r>
              <a:rPr lang="en-US" dirty="0"/>
              <a:t>~150 seconds to 50 </a:t>
            </a:r>
            <a:r>
              <a:rPr lang="en-US" dirty="0" err="1"/>
              <a:t>kOhms</a:t>
            </a:r>
            <a:endParaRPr lang="en-US" dirty="0"/>
          </a:p>
        </p:txBody>
      </p:sp>
      <p:cxnSp>
        <p:nvCxnSpPr>
          <p:cNvPr id="16" name="Straight Arrow Connector 15">
            <a:extLst>
              <a:ext uri="{FF2B5EF4-FFF2-40B4-BE49-F238E27FC236}">
                <a16:creationId xmlns:a16="http://schemas.microsoft.com/office/drawing/2014/main" id="{FC93207F-29D6-874D-18A8-EA6B7267A074}"/>
              </a:ext>
            </a:extLst>
          </p:cNvPr>
          <p:cNvCxnSpPr>
            <a:cxnSpLocks/>
          </p:cNvCxnSpPr>
          <p:nvPr/>
        </p:nvCxnSpPr>
        <p:spPr>
          <a:xfrm flipH="1" flipV="1">
            <a:off x="3427320" y="3827929"/>
            <a:ext cx="963592" cy="7973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C9F91AE-931F-1F74-2C67-0410BFEB63A9}"/>
              </a:ext>
            </a:extLst>
          </p:cNvPr>
          <p:cNvSpPr/>
          <p:nvPr/>
        </p:nvSpPr>
        <p:spPr>
          <a:xfrm>
            <a:off x="8077200" y="3105150"/>
            <a:ext cx="2781300" cy="400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256A342-0A32-9C14-717B-FE7D9E0322C6}"/>
              </a:ext>
            </a:extLst>
          </p:cNvPr>
          <p:cNvSpPr txBox="1"/>
          <p:nvPr/>
        </p:nvSpPr>
        <p:spPr>
          <a:xfrm>
            <a:off x="7458075" y="5324475"/>
            <a:ext cx="3143250" cy="369332"/>
          </a:xfrm>
          <a:prstGeom prst="rect">
            <a:avLst/>
          </a:prstGeom>
          <a:noFill/>
        </p:spPr>
        <p:txBody>
          <a:bodyPr wrap="square" rtlCol="0">
            <a:spAutoFit/>
          </a:bodyPr>
          <a:lstStyle/>
          <a:p>
            <a:r>
              <a:rPr lang="en-US" dirty="0"/>
              <a:t>Measured at this location</a:t>
            </a:r>
          </a:p>
        </p:txBody>
      </p:sp>
      <p:cxnSp>
        <p:nvCxnSpPr>
          <p:cNvPr id="22" name="Straight Arrow Connector 21">
            <a:extLst>
              <a:ext uri="{FF2B5EF4-FFF2-40B4-BE49-F238E27FC236}">
                <a16:creationId xmlns:a16="http://schemas.microsoft.com/office/drawing/2014/main" id="{B4D89BAA-6941-3501-4D8D-463FA093F041}"/>
              </a:ext>
            </a:extLst>
          </p:cNvPr>
          <p:cNvCxnSpPr>
            <a:cxnSpLocks/>
            <a:stCxn id="21" idx="0"/>
          </p:cNvCxnSpPr>
          <p:nvPr/>
        </p:nvCxnSpPr>
        <p:spPr>
          <a:xfrm flipH="1" flipV="1">
            <a:off x="8629650" y="3429000"/>
            <a:ext cx="400050" cy="1895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29EAFC4-53C4-CF15-8327-1FA471E16388}"/>
              </a:ext>
            </a:extLst>
          </p:cNvPr>
          <p:cNvCxnSpPr>
            <a:cxnSpLocks/>
            <a:stCxn id="21" idx="0"/>
          </p:cNvCxnSpPr>
          <p:nvPr/>
        </p:nvCxnSpPr>
        <p:spPr>
          <a:xfrm flipV="1">
            <a:off x="9029700" y="3276600"/>
            <a:ext cx="1171575" cy="2047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402D29F-BCB6-64EB-4B70-2B79CFD97816}"/>
              </a:ext>
            </a:extLst>
          </p:cNvPr>
          <p:cNvSpPr txBox="1"/>
          <p:nvPr/>
        </p:nvSpPr>
        <p:spPr>
          <a:xfrm>
            <a:off x="153909" y="5336054"/>
            <a:ext cx="6143625" cy="1477328"/>
          </a:xfrm>
          <a:prstGeom prst="rect">
            <a:avLst/>
          </a:prstGeom>
          <a:noFill/>
        </p:spPr>
        <p:txBody>
          <a:bodyPr wrap="square" rtlCol="0">
            <a:spAutoFit/>
          </a:bodyPr>
          <a:lstStyle/>
          <a:p>
            <a:r>
              <a:rPr lang="en-US" dirty="0"/>
              <a:t>Notice that the sensor will track based on its initial performance. So, a low sensor will stay low and vise versa</a:t>
            </a:r>
          </a:p>
          <a:p>
            <a:endParaRPr lang="en-US" dirty="0"/>
          </a:p>
          <a:p>
            <a:r>
              <a:rPr lang="en-US" dirty="0"/>
              <a:t>This mean that a low sensor will take a slightly longer time to hit the trip point.</a:t>
            </a:r>
          </a:p>
        </p:txBody>
      </p:sp>
    </p:spTree>
    <p:extLst>
      <p:ext uri="{BB962C8B-B14F-4D97-AF65-F5344CB8AC3E}">
        <p14:creationId xmlns:p14="http://schemas.microsoft.com/office/powerpoint/2010/main" val="2343176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8abc8d5-8ffb-4003-87aa-ad3ab6c24289" xsi:nil="true"/>
    <lcf76f155ced4ddcb4097134ff3c332f xmlns="3b07911e-14e7-4b1c-9b28-aa61e01ffb6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DCAD52A8D9E84CAC642E2A865284E6" ma:contentTypeVersion="18" ma:contentTypeDescription="Create a new document." ma:contentTypeScope="" ma:versionID="4d532fc36407794ddb75c1caff894ec3">
  <xsd:schema xmlns:xsd="http://www.w3.org/2001/XMLSchema" xmlns:xs="http://www.w3.org/2001/XMLSchema" xmlns:p="http://schemas.microsoft.com/office/2006/metadata/properties" xmlns:ns2="3b07911e-14e7-4b1c-9b28-aa61e01ffb60" xmlns:ns3="b8abc8d5-8ffb-4003-87aa-ad3ab6c24289" xmlns:ns4="2c08af7d-16ed-45d2-a12a-58c107ba7155" targetNamespace="http://schemas.microsoft.com/office/2006/metadata/properties" ma:root="true" ma:fieldsID="7d3b2cac200680ca3596df733f895bcd" ns2:_="" ns3:_="" ns4:_="">
    <xsd:import namespace="3b07911e-14e7-4b1c-9b28-aa61e01ffb60"/>
    <xsd:import namespace="b8abc8d5-8ffb-4003-87aa-ad3ab6c24289"/>
    <xsd:import namespace="2c08af7d-16ed-45d2-a12a-58c107ba71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4:SharedWithUsers" minOccurs="0"/>
                <xsd:element ref="ns4: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7911e-14e7-4b1c-9b28-aa61e01ffb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0bb0518-6861-4ab7-9b7a-50bac02d8e7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abc8d5-8ffb-4003-87aa-ad3ab6c24289"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35314462-0423-4b98-a312-1dfcbc2629d9}" ma:internalName="TaxCatchAll" ma:showField="CatchAllData" ma:web="b8abc8d5-8ffb-4003-87aa-ad3ab6c242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c08af7d-16ed-45d2-a12a-58c107ba7155" elementFormDefault="qualified">
    <xsd:import namespace="http://schemas.microsoft.com/office/2006/documentManagement/types"/>
    <xsd:import namespace="http://schemas.microsoft.com/office/infopath/2007/PartnerControls"/>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A4AAFB-E86D-4AB3-9296-2DE3AE4F3B8B}">
  <ds:schemaRefs>
    <ds:schemaRef ds:uri="http://schemas.microsoft.com/office/2006/metadata/properties"/>
    <ds:schemaRef ds:uri="http://schemas.microsoft.com/office/infopath/2007/PartnerControls"/>
    <ds:schemaRef ds:uri="b8abc8d5-8ffb-4003-87aa-ad3ab6c24289"/>
    <ds:schemaRef ds:uri="3b07911e-14e7-4b1c-9b28-aa61e01ffb60"/>
  </ds:schemaRefs>
</ds:datastoreItem>
</file>

<file path=customXml/itemProps2.xml><?xml version="1.0" encoding="utf-8"?>
<ds:datastoreItem xmlns:ds="http://schemas.openxmlformats.org/officeDocument/2006/customXml" ds:itemID="{7E7622DF-D5EC-45A2-B4AD-1D5151C19CC2}">
  <ds:schemaRefs>
    <ds:schemaRef ds:uri="http://schemas.microsoft.com/sharepoint/v3/contenttype/forms"/>
  </ds:schemaRefs>
</ds:datastoreItem>
</file>

<file path=customXml/itemProps3.xml><?xml version="1.0" encoding="utf-8"?>
<ds:datastoreItem xmlns:ds="http://schemas.openxmlformats.org/officeDocument/2006/customXml" ds:itemID="{5FCC51B8-BA02-4181-82D5-1FFB2E9729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7911e-14e7-4b1c-9b28-aa61e01ffb60"/>
    <ds:schemaRef ds:uri="b8abc8d5-8ffb-4003-87aa-ad3ab6c24289"/>
    <ds:schemaRef ds:uri="2c08af7d-16ed-45d2-a12a-58c107ba7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387</TotalTime>
  <Words>827</Words>
  <Application>Microsoft Office PowerPoint</Application>
  <PresentationFormat>Widescreen</PresentationFormat>
  <Paragraphs>89</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Symbol</vt:lpstr>
      <vt:lpstr>Office Theme</vt:lpstr>
      <vt:lpstr>Power Vent Water Heater - Flammable Vapor Sensor Location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 Appliances Haier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Sweatt, Corey (GE Appliances, Haier)</dc:creator>
  <cp:lastModifiedBy>Sweatt, Corey (GE Appliances, Haier)</cp:lastModifiedBy>
  <cp:revision>1</cp:revision>
  <dcterms:created xsi:type="dcterms:W3CDTF">2024-08-08T13:52:16Z</dcterms:created>
  <dcterms:modified xsi:type="dcterms:W3CDTF">2024-08-21T12:29:55Z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0x010100D2DCAD52A8D9E84CAC642E2A865284E6</vt:lpwstr>
  </property>
  <property fmtid="{D5CDD505-2E9C-101B-9397-08002B2CF9AE}" pid="3" name="MediaServiceImageTags">
    <vt:lpwstr/>
  </property>
</Properties>
</file>